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14"/>
  </p:notesMasterIdLst>
  <p:sldIdLst>
    <p:sldId id="287" r:id="rId2"/>
    <p:sldId id="295" r:id="rId3"/>
    <p:sldId id="288" r:id="rId4"/>
    <p:sldId id="298" r:id="rId5"/>
    <p:sldId id="292" r:id="rId6"/>
    <p:sldId id="289" r:id="rId7"/>
    <p:sldId id="296" r:id="rId8"/>
    <p:sldId id="291" r:id="rId9"/>
    <p:sldId id="290" r:id="rId10"/>
    <p:sldId id="293" r:id="rId11"/>
    <p:sldId id="297" r:id="rId12"/>
    <p:sldId id="294" r:id="rId13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2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03CE2-71C6-428D-BF60-EE5EBA59B013}" type="datetimeFigureOut">
              <a:rPr lang="es-ES_tradnl" smtClean="0"/>
              <a:t>02/09/2016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65342-6934-4565-BF3C-0CA0117A6CA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5836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B95D-048B-4846-A356-1964737C2CFD}" type="slidenum">
              <a:rPr lang="es-PE" smtClean="0"/>
              <a:pPr/>
              <a:t>12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34358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198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7064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6282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63295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90018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45254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93791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2911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4482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63847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7435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1834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20054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74063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8402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04133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18764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77A3562-A16E-42C9-A531-399EE5CB2C7C}" type="datetimeFigureOut">
              <a:rPr lang="es-PE" smtClean="0"/>
              <a:t>2/09/2016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C346B7-E282-4FA2-B15E-437A852DACE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0397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696733" y="1005826"/>
            <a:ext cx="7772400" cy="324036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err="1">
                <a:solidFill>
                  <a:srgbClr val="1122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cs typeface="Cambria"/>
              </a:rPr>
              <a:t>Piloto</a:t>
            </a:r>
            <a:r>
              <a:rPr lang="en-US" sz="4800" b="1" dirty="0">
                <a:solidFill>
                  <a:srgbClr val="1122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cs typeface="Cambria"/>
              </a:rPr>
              <a:t> </a:t>
            </a:r>
            <a:r>
              <a:rPr lang="en-US" sz="4800" b="1" dirty="0" err="1">
                <a:solidFill>
                  <a:srgbClr val="1122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cs typeface="Cambria"/>
              </a:rPr>
              <a:t>Gobierno</a:t>
            </a:r>
            <a:r>
              <a:rPr lang="en-US" sz="4800" b="1" dirty="0">
                <a:solidFill>
                  <a:srgbClr val="1122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cs typeface="Cambria"/>
              </a:rPr>
              <a:t> </a:t>
            </a:r>
            <a:r>
              <a:rPr lang="en-US" sz="4800" b="1" dirty="0" err="1">
                <a:solidFill>
                  <a:srgbClr val="1122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cs typeface="Cambria"/>
              </a:rPr>
              <a:t>Abierto</a:t>
            </a:r>
            <a:r>
              <a:rPr lang="en-US" sz="4800" b="1" dirty="0">
                <a:solidFill>
                  <a:srgbClr val="1122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cs typeface="Cambria"/>
              </a:rPr>
              <a:t/>
            </a:r>
            <a:br>
              <a:rPr lang="en-US" sz="4800" b="1" dirty="0">
                <a:solidFill>
                  <a:srgbClr val="1122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cs typeface="Cambria"/>
              </a:rPr>
            </a:br>
            <a:r>
              <a:rPr lang="en-US" sz="5400" b="1" dirty="0" smtClean="0">
                <a:solidFill>
                  <a:srgbClr val="1122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cs typeface="Cambria"/>
              </a:rPr>
              <a:t>LA LIBERTAD</a:t>
            </a:r>
            <a:endParaRPr lang="es-PE" sz="2500" b="1" dirty="0">
              <a:solidFill>
                <a:srgbClr val="11226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test.regionlalibertad.gob.pe/datosabiertos/assets/images/logomin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557" y="5405225"/>
            <a:ext cx="5274177" cy="93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706" y="260909"/>
            <a:ext cx="3230028" cy="114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51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278" y="6026826"/>
            <a:ext cx="1913119" cy="68102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4135" t="9462" r="14498" b="32967"/>
          <a:stretch/>
        </p:blipFill>
        <p:spPr>
          <a:xfrm>
            <a:off x="1767926" y="888642"/>
            <a:ext cx="9881994" cy="448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43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" y="2948154"/>
            <a:ext cx="11616744" cy="3488567"/>
          </a:xfr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" r="16337" b="15858"/>
          <a:stretch/>
        </p:blipFill>
        <p:spPr>
          <a:xfrm>
            <a:off x="115910" y="115910"/>
            <a:ext cx="4224269" cy="267276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8639" r="46" b="31643"/>
          <a:stretch/>
        </p:blipFill>
        <p:spPr>
          <a:xfrm>
            <a:off x="7175678" y="115910"/>
            <a:ext cx="4881218" cy="267276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97" y="115911"/>
            <a:ext cx="4154233" cy="267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52800" y="1773385"/>
            <a:ext cx="5366197" cy="792088"/>
          </a:xfrm>
        </p:spPr>
        <p:txBody>
          <a:bodyPr>
            <a:noAutofit/>
          </a:bodyPr>
          <a:lstStyle/>
          <a:p>
            <a:r>
              <a:rPr lang="es-PE" sz="4800" b="1" dirty="0">
                <a:solidFill>
                  <a:srgbClr val="11226B"/>
                </a:solidFill>
              </a:rPr>
              <a:t>¡MUCHAS GRACIAS!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562637" y="3486918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s-P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ING. CARLOS CHUNGA MONTERO</a:t>
            </a:r>
            <a:endParaRPr lang="es-PE" sz="24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es-PE" sz="2400" dirty="0" smtClean="0">
                <a:latin typeface="+mj-lt"/>
                <a:ea typeface="+mj-ea"/>
                <a:cs typeface="+mj-cs"/>
              </a:rPr>
              <a:t>RESPONSABLE </a:t>
            </a:r>
            <a:r>
              <a:rPr lang="es-PE" sz="2400" dirty="0">
                <a:latin typeface="+mj-lt"/>
                <a:ea typeface="+mj-ea"/>
                <a:cs typeface="+mj-cs"/>
              </a:rPr>
              <a:t>D</a:t>
            </a:r>
            <a:r>
              <a:rPr lang="es-PE" sz="2400" dirty="0" smtClean="0">
                <a:latin typeface="+mj-lt"/>
                <a:ea typeface="+mj-ea"/>
                <a:cs typeface="+mj-cs"/>
              </a:rPr>
              <a:t>EL PILOTO SUBNACIONAL OGP – LA LIBERTAD</a:t>
            </a:r>
            <a:endParaRPr lang="es-PE" sz="2400" dirty="0"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es-PE" sz="2400" dirty="0" smtClean="0">
                <a:latin typeface="+mj-lt"/>
                <a:ea typeface="+mj-ea"/>
                <a:cs typeface="+mj-cs"/>
              </a:rPr>
              <a:t>cchunga@regionlalibertad.gob.pe</a:t>
            </a:r>
            <a:endParaRPr lang="es-PE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069" t="31822" r="81708" b="60960"/>
          <a:stretch/>
        </p:blipFill>
        <p:spPr>
          <a:xfrm>
            <a:off x="3128492" y="5794043"/>
            <a:ext cx="2229120" cy="59822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4880" t="53723" r="85420" b="39150"/>
          <a:stretch/>
        </p:blipFill>
        <p:spPr>
          <a:xfrm>
            <a:off x="7215154" y="5794043"/>
            <a:ext cx="1603513" cy="59822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903" y="4597758"/>
            <a:ext cx="2465158" cy="877533"/>
          </a:xfrm>
          <a:prstGeom prst="rect">
            <a:avLst/>
          </a:prstGeom>
        </p:spPr>
      </p:pic>
      <p:pic>
        <p:nvPicPr>
          <p:cNvPr id="8" name="Picture 2" descr="http://www.progobernabilidad.org.pe/wp-content/uploads/2016/04/OGP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072" y="4597758"/>
            <a:ext cx="1196285" cy="119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9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788" y="5700238"/>
            <a:ext cx="2685852" cy="956094"/>
          </a:xfrm>
          <a:prstGeom prst="rect">
            <a:avLst/>
          </a:prstGeom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719238" y="145850"/>
            <a:ext cx="7427168" cy="1066130"/>
          </a:xfrm>
        </p:spPr>
        <p:txBody>
          <a:bodyPr>
            <a:noAutofit/>
          </a:bodyPr>
          <a:lstStyle/>
          <a:p>
            <a:r>
              <a:rPr lang="es-ES_tradnl" sz="3200" b="1" dirty="0">
                <a:solidFill>
                  <a:srgbClr val="11226B"/>
                </a:solidFill>
              </a:rPr>
              <a:t>ALIANZA PARA EL GOBIERNO ABIERTO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441268" y="2066713"/>
            <a:ext cx="79831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>
                <a:solidFill>
                  <a:srgbClr val="11226B"/>
                </a:solidFill>
              </a:rPr>
              <a:t>La Alianza para el Gobierno Abierto (OGP – Open </a:t>
            </a:r>
            <a:r>
              <a:rPr lang="es-ES_tradnl" sz="2400" dirty="0" err="1">
                <a:solidFill>
                  <a:srgbClr val="11226B"/>
                </a:solidFill>
              </a:rPr>
              <a:t>Government</a:t>
            </a:r>
            <a:r>
              <a:rPr lang="es-ES_tradnl" sz="2400" dirty="0">
                <a:solidFill>
                  <a:srgbClr val="11226B"/>
                </a:solidFill>
              </a:rPr>
              <a:t> </a:t>
            </a:r>
            <a:r>
              <a:rPr lang="es-ES_tradnl" sz="2400" dirty="0" err="1">
                <a:solidFill>
                  <a:srgbClr val="11226B"/>
                </a:solidFill>
              </a:rPr>
              <a:t>Partnership</a:t>
            </a:r>
            <a:r>
              <a:rPr lang="es-ES_tradnl" sz="2400" dirty="0">
                <a:solidFill>
                  <a:srgbClr val="11226B"/>
                </a:solidFill>
              </a:rPr>
              <a:t>) es una iniciativa multilateral voluntaria que busca mejorar el desempeño gubernamental, fomentar la participación cívica y mejorar la capacidad de respuesta de los gobiernos hacia sus ciudadanos.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l="14333" t="9111" r="74779" b="74164"/>
          <a:stretch/>
        </p:blipFill>
        <p:spPr>
          <a:xfrm>
            <a:off x="5434885" y="4480702"/>
            <a:ext cx="1680517" cy="145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77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6078266"/>
            <a:ext cx="1758572" cy="626006"/>
          </a:xfrm>
          <a:prstGeom prst="rect">
            <a:avLst/>
          </a:prstGeom>
        </p:spPr>
      </p:pic>
      <p:pic>
        <p:nvPicPr>
          <p:cNvPr id="1026" name="Picture 2" descr="http://gobiernoabierto.regionlalibertad.gob.pe/images/2016/09/02/inici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876" y="406568"/>
            <a:ext cx="7858707" cy="555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03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6315" t="22667" r="51122" b="38126"/>
          <a:stretch/>
        </p:blipFill>
        <p:spPr>
          <a:xfrm>
            <a:off x="3063023" y="231819"/>
            <a:ext cx="6222645" cy="322268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6315" t="61605" r="51122" b="10255"/>
          <a:stretch/>
        </p:blipFill>
        <p:spPr>
          <a:xfrm>
            <a:off x="5226674" y="3799268"/>
            <a:ext cx="6583123" cy="244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1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278" y="6026826"/>
            <a:ext cx="1913119" cy="681021"/>
          </a:xfrm>
          <a:prstGeom prst="rect">
            <a:avLst/>
          </a:prstGeom>
        </p:spPr>
      </p:pic>
      <p:pic>
        <p:nvPicPr>
          <p:cNvPr id="2050" name="Picture 2" descr="http://gobiernoabierto.regionlalibertad.gob.pe/images/objetivossubnaciona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647" y="508917"/>
            <a:ext cx="9220245" cy="54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91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278" y="6026826"/>
            <a:ext cx="1913119" cy="68102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34426" t="13160" r="35384" b="9023"/>
          <a:stretch/>
        </p:blipFill>
        <p:spPr>
          <a:xfrm>
            <a:off x="7920584" y="818649"/>
            <a:ext cx="4063813" cy="588919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38884" t="28724" r="35880" b="63449"/>
          <a:stretch/>
        </p:blipFill>
        <p:spPr>
          <a:xfrm>
            <a:off x="5862160" y="4150440"/>
            <a:ext cx="6329840" cy="113854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5"/>
          <a:srcRect l="29873" t="23200" r="29840" b="46347"/>
          <a:stretch/>
        </p:blipFill>
        <p:spPr>
          <a:xfrm>
            <a:off x="1640107" y="412888"/>
            <a:ext cx="8211756" cy="349003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640107" y="5703188"/>
            <a:ext cx="65154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Resolución </a:t>
            </a: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Nº 1913-2015-GRLL-GOB</a:t>
            </a:r>
            <a:endParaRPr lang="es-ES" sz="2400" b="1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974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7038" y="209281"/>
            <a:ext cx="10018713" cy="1752599"/>
          </a:xfrm>
        </p:spPr>
        <p:txBody>
          <a:bodyPr>
            <a:noAutofit/>
          </a:bodyPr>
          <a:lstStyle/>
          <a:p>
            <a:pPr algn="ctr"/>
            <a:r>
              <a:rPr lang="es-PE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COMPROMISOS CONCRETOS PARA INCLUIRLOS EN EL PLAN DE ACCIÓN DE GOBIERNO ABIERTO AL 2017</a:t>
            </a:r>
            <a:endParaRPr lang="es-PE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74919" y="2055902"/>
            <a:ext cx="9439141" cy="4351338"/>
          </a:xfrm>
        </p:spPr>
        <p:txBody>
          <a:bodyPr>
            <a:normAutofit lnSpcReduction="10000"/>
          </a:bodyPr>
          <a:lstStyle/>
          <a:p>
            <a:pPr marL="800100" lvl="1" indent="-342900" algn="just"/>
            <a:endParaRPr lang="es-PE" sz="3200" dirty="0" smtClean="0"/>
          </a:p>
          <a:p>
            <a:pPr marL="800100" lvl="1" indent="-342900" algn="just"/>
            <a:r>
              <a:rPr lang="es-PE" sz="3200" dirty="0" smtClean="0"/>
              <a:t>Transparencia </a:t>
            </a:r>
            <a:r>
              <a:rPr lang="es-PE" sz="3200" dirty="0"/>
              <a:t>y acceso a la información pública.</a:t>
            </a:r>
          </a:p>
          <a:p>
            <a:pPr marL="800100" lvl="1" indent="-342900" algn="just"/>
            <a:r>
              <a:rPr lang="es-PE" sz="3200" dirty="0"/>
              <a:t>Participación Ciudadana</a:t>
            </a:r>
          </a:p>
          <a:p>
            <a:pPr marL="800100" lvl="1" indent="-342900" algn="just"/>
            <a:r>
              <a:rPr lang="es-PE" sz="3200" dirty="0"/>
              <a:t>Rendición de Cuentas</a:t>
            </a:r>
          </a:p>
          <a:p>
            <a:pPr marL="800100" lvl="1" indent="-342900" algn="just"/>
            <a:r>
              <a:rPr lang="es-PE" sz="3200" dirty="0"/>
              <a:t>Mejora de servicios públicos</a:t>
            </a:r>
          </a:p>
          <a:p>
            <a:pPr marL="800100" lvl="1" indent="-342900" algn="just"/>
            <a:r>
              <a:rPr lang="es-PE" sz="3200" dirty="0"/>
              <a:t>Integridad publica</a:t>
            </a:r>
          </a:p>
          <a:p>
            <a:pPr marL="800100" lvl="1" indent="-342900" algn="just"/>
            <a:r>
              <a:rPr lang="es-PE" sz="3200" dirty="0"/>
              <a:t>Comunidades Seguras</a:t>
            </a:r>
          </a:p>
          <a:p>
            <a:pPr marL="0" indent="0">
              <a:buNone/>
            </a:pPr>
            <a:endParaRPr lang="es-PE" dirty="0" smtClean="0"/>
          </a:p>
          <a:p>
            <a:pPr>
              <a:buFont typeface="Wingdings" panose="05000000000000000000" pitchFamily="2" charset="2"/>
              <a:buChar char="ü"/>
            </a:pPr>
            <a:endParaRPr lang="es-PE" dirty="0" smtClean="0"/>
          </a:p>
          <a:p>
            <a:pPr>
              <a:buFont typeface="Wingdings" panose="05000000000000000000" pitchFamily="2" charset="2"/>
              <a:buChar char="ü"/>
            </a:pPr>
            <a:endParaRPr lang="es-PE" dirty="0" smtClean="0"/>
          </a:p>
        </p:txBody>
      </p:sp>
    </p:spTree>
    <p:extLst>
      <p:ext uri="{BB962C8B-B14F-4D97-AF65-F5344CB8AC3E}">
        <p14:creationId xmlns:p14="http://schemas.microsoft.com/office/powerpoint/2010/main" val="410069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75" y="4339583"/>
            <a:ext cx="1913119" cy="68102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21757" t="31296" r="23010" b="55502"/>
          <a:stretch/>
        </p:blipFill>
        <p:spPr>
          <a:xfrm>
            <a:off x="1518487" y="1442434"/>
            <a:ext cx="5808371" cy="78053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l="21855" t="31998" r="23111" b="53037"/>
          <a:stretch/>
        </p:blipFill>
        <p:spPr>
          <a:xfrm>
            <a:off x="2313755" y="2239143"/>
            <a:ext cx="5666705" cy="86631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/>
          <a:srcRect l="21757" t="40977" r="23011" b="39833"/>
          <a:stretch/>
        </p:blipFill>
        <p:spPr>
          <a:xfrm>
            <a:off x="3038194" y="3076279"/>
            <a:ext cx="5473522" cy="93745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/>
          <a:srcRect l="21757" t="31470" r="23109" b="51276"/>
          <a:stretch/>
        </p:blipFill>
        <p:spPr>
          <a:xfrm>
            <a:off x="4049182" y="4024091"/>
            <a:ext cx="5518599" cy="97095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7"/>
          <a:srcRect l="21658" t="37984" r="23208" b="44411"/>
          <a:stretch/>
        </p:blipFill>
        <p:spPr>
          <a:xfrm>
            <a:off x="5375707" y="4893770"/>
            <a:ext cx="4803820" cy="86244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8"/>
          <a:srcRect l="21757" t="32879" r="23109" b="51276"/>
          <a:stretch/>
        </p:blipFill>
        <p:spPr>
          <a:xfrm>
            <a:off x="6180639" y="5775248"/>
            <a:ext cx="6001556" cy="96973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/>
          <a:srcRect l="21757" t="24286" r="23010" b="69974"/>
          <a:stretch/>
        </p:blipFill>
        <p:spPr>
          <a:xfrm>
            <a:off x="1683908" y="487893"/>
            <a:ext cx="10249146" cy="59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34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278" y="6026826"/>
            <a:ext cx="1913119" cy="68102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26409" t="34440" r="27663" b="20114"/>
          <a:stretch/>
        </p:blipFill>
        <p:spPr>
          <a:xfrm>
            <a:off x="2485622" y="1289315"/>
            <a:ext cx="7276565" cy="404812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/>
          <a:srcRect l="27498" t="19147" r="28949" b="75899"/>
          <a:stretch/>
        </p:blipFill>
        <p:spPr>
          <a:xfrm>
            <a:off x="2485622" y="555624"/>
            <a:ext cx="7018986" cy="44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6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829</TotalTime>
  <Words>107</Words>
  <Application>Microsoft Office PowerPoint</Application>
  <PresentationFormat>Panorámica</PresentationFormat>
  <Paragraphs>18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</vt:lpstr>
      <vt:lpstr>Corbel</vt:lpstr>
      <vt:lpstr>Wingdings</vt:lpstr>
      <vt:lpstr>Parallax</vt:lpstr>
      <vt:lpstr>Piloto Gobierno Abierto LA LIBERTAD</vt:lpstr>
      <vt:lpstr>ALIANZA PARA EL GOBIERNO ABIERTO</vt:lpstr>
      <vt:lpstr>Presentación de PowerPoint</vt:lpstr>
      <vt:lpstr>Presentación de PowerPoint</vt:lpstr>
      <vt:lpstr>Presentación de PowerPoint</vt:lpstr>
      <vt:lpstr>Presentación de PowerPoint</vt:lpstr>
      <vt:lpstr>COMPROMISOS CONCRETOS PARA INCLUIRLOS EN EL PLAN DE ACCIÓN DE GOBIERNO ABIERTO AL 2017</vt:lpstr>
      <vt:lpstr>Presentación de PowerPoint</vt:lpstr>
      <vt:lpstr>Presentación de PowerPoint</vt:lpstr>
      <vt:lpstr>Presentación de PowerPoint</vt:lpstr>
      <vt:lpstr>Presentación de PowerPoint</vt:lpstr>
      <vt:lpstr>¡MUCHAS GRACIAS!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Abiertos</dc:title>
  <dc:creator>Isabel Aguilar</dc:creator>
  <cp:lastModifiedBy>Carlos</cp:lastModifiedBy>
  <cp:revision>107</cp:revision>
  <dcterms:created xsi:type="dcterms:W3CDTF">2016-01-28T17:26:58Z</dcterms:created>
  <dcterms:modified xsi:type="dcterms:W3CDTF">2016-09-02T13:58:38Z</dcterms:modified>
</cp:coreProperties>
</file>