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756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256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7694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1128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s-ES_trad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69754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71863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4177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888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8712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413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3268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7D35B95-F0CD-4968-80C4-9B38FE918AB9}" type="datetimeFigureOut">
              <a:rPr lang="es-ES_tradnl" smtClean="0"/>
              <a:t>27/05/2016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357EB8F-08B4-422A-BA0B-70030A0EC07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149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A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873" t="23200" r="29840" b="66320"/>
          <a:stretch/>
        </p:blipFill>
        <p:spPr>
          <a:xfrm>
            <a:off x="2629442" y="2366293"/>
            <a:ext cx="6751918" cy="98755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15156" y="5383478"/>
            <a:ext cx="355456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chemeClr val="bg1"/>
                </a:solidFill>
              </a:rPr>
              <a:t>Ing. Carlos E. Chunga Montero</a:t>
            </a:r>
          </a:p>
          <a:p>
            <a:r>
              <a:rPr lang="es-ES" sz="1200" dirty="0" smtClean="0">
                <a:solidFill>
                  <a:srgbClr val="002060"/>
                </a:solidFill>
              </a:rPr>
              <a:t>Sub-Gerente de Tecnologías de la Información</a:t>
            </a:r>
          </a:p>
          <a:p>
            <a:r>
              <a:rPr lang="es-ES" sz="1200" dirty="0" smtClean="0">
                <a:solidFill>
                  <a:schemeClr val="accent1">
                    <a:lumMod val="50000"/>
                  </a:schemeClr>
                </a:solidFill>
              </a:rPr>
              <a:t>Gobierno Regional de la Libertad</a:t>
            </a:r>
          </a:p>
          <a:p>
            <a:r>
              <a:rPr lang="es-ES" sz="1600" dirty="0" smtClean="0">
                <a:solidFill>
                  <a:schemeClr val="bg1"/>
                </a:solidFill>
              </a:rPr>
              <a:t>cchunga@regionlalibertad.gob.pe</a:t>
            </a:r>
            <a:endParaRPr lang="es-ES_tradnl" sz="160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74568" t="78169" r="11726" b="12148"/>
          <a:stretch/>
        </p:blipFill>
        <p:spPr>
          <a:xfrm>
            <a:off x="10013362" y="5787138"/>
            <a:ext cx="1795189" cy="7130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21757" t="78169" r="61054" b="12148"/>
          <a:stretch/>
        </p:blipFill>
        <p:spPr>
          <a:xfrm>
            <a:off x="5426091" y="5787138"/>
            <a:ext cx="2251504" cy="71307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76402" t="68350" r="13108" b="25010"/>
          <a:stretch/>
        </p:blipFill>
        <p:spPr>
          <a:xfrm>
            <a:off x="7677595" y="5787138"/>
            <a:ext cx="2335768" cy="71307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847" y="526715"/>
            <a:ext cx="1744704" cy="53557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68" y="130340"/>
            <a:ext cx="2987701" cy="106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85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873" t="23200" r="29840" b="46347"/>
          <a:stretch/>
        </p:blipFill>
        <p:spPr>
          <a:xfrm>
            <a:off x="329080" y="1345956"/>
            <a:ext cx="7155427" cy="3041093"/>
          </a:xfrm>
          <a:prstGeom prst="rect">
            <a:avLst/>
          </a:prstGeom>
        </p:spPr>
      </p:pic>
      <p:sp>
        <p:nvSpPr>
          <p:cNvPr id="2" name="Proceso 1"/>
          <p:cNvSpPr/>
          <p:nvPr/>
        </p:nvSpPr>
        <p:spPr>
          <a:xfrm>
            <a:off x="0" y="98474"/>
            <a:ext cx="12192000" cy="633046"/>
          </a:xfrm>
          <a:prstGeom prst="flowChartProcess">
            <a:avLst/>
          </a:prstGeom>
          <a:solidFill>
            <a:srgbClr val="004A8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119" y="227564"/>
            <a:ext cx="1513772" cy="46468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45" y="98474"/>
            <a:ext cx="1707541" cy="60784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23122" y="4909125"/>
            <a:ext cx="629776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400" dirty="0" smtClean="0"/>
              <a:t>Resolución </a:t>
            </a:r>
            <a:r>
              <a:rPr lang="es-ES_tradnl" sz="2400" dirty="0"/>
              <a:t>Nº 1913-2015-GRLL-GOB</a:t>
            </a:r>
            <a:endParaRPr lang="es-ES" sz="2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l="34426" t="13160" r="35384" b="9023"/>
          <a:stretch/>
        </p:blipFill>
        <p:spPr>
          <a:xfrm>
            <a:off x="7484507" y="1004552"/>
            <a:ext cx="3928056" cy="569246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6"/>
          <a:srcRect l="34019" t="28724" r="35880" b="63449"/>
          <a:stretch/>
        </p:blipFill>
        <p:spPr>
          <a:xfrm>
            <a:off x="6833595" y="4248576"/>
            <a:ext cx="4992710" cy="75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5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7596" t="42562" r="27861" b="19234"/>
          <a:stretch/>
        </p:blipFill>
        <p:spPr>
          <a:xfrm>
            <a:off x="772317" y="1043191"/>
            <a:ext cx="10522693" cy="5074276"/>
          </a:xfrm>
          <a:prstGeom prst="rect">
            <a:avLst/>
          </a:prstGeom>
        </p:spPr>
      </p:pic>
      <p:sp>
        <p:nvSpPr>
          <p:cNvPr id="8" name="Proceso 7"/>
          <p:cNvSpPr/>
          <p:nvPr/>
        </p:nvSpPr>
        <p:spPr>
          <a:xfrm>
            <a:off x="0" y="98474"/>
            <a:ext cx="12192000" cy="633046"/>
          </a:xfrm>
          <a:prstGeom prst="flowChartProcess">
            <a:avLst/>
          </a:prstGeom>
          <a:solidFill>
            <a:srgbClr val="004A8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119" y="227564"/>
            <a:ext cx="1513772" cy="46468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45" y="98474"/>
            <a:ext cx="1707541" cy="60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00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28190" t="21415" r="29049" b="36778"/>
          <a:stretch/>
        </p:blipFill>
        <p:spPr>
          <a:xfrm>
            <a:off x="811369" y="1094514"/>
            <a:ext cx="10380372" cy="559241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11369" y="643943"/>
            <a:ext cx="309093" cy="373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Proceso 1"/>
          <p:cNvSpPr/>
          <p:nvPr/>
        </p:nvSpPr>
        <p:spPr>
          <a:xfrm>
            <a:off x="811369" y="1017431"/>
            <a:ext cx="309093" cy="515155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Proceso 9"/>
          <p:cNvSpPr/>
          <p:nvPr/>
        </p:nvSpPr>
        <p:spPr>
          <a:xfrm>
            <a:off x="0" y="98474"/>
            <a:ext cx="12192000" cy="633046"/>
          </a:xfrm>
          <a:prstGeom prst="flowChartProcess">
            <a:avLst/>
          </a:prstGeom>
          <a:solidFill>
            <a:srgbClr val="004A8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119" y="227564"/>
            <a:ext cx="1513772" cy="46468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45" y="98474"/>
            <a:ext cx="1707541" cy="60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55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6508" t="21706" r="27960" b="23205"/>
          <a:stretch/>
        </p:blipFill>
        <p:spPr>
          <a:xfrm>
            <a:off x="592426" y="1154899"/>
            <a:ext cx="8384147" cy="570310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91673" y="656822"/>
            <a:ext cx="321971" cy="399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Proceso 1"/>
          <p:cNvSpPr/>
          <p:nvPr/>
        </p:nvSpPr>
        <p:spPr>
          <a:xfrm>
            <a:off x="811369" y="1154899"/>
            <a:ext cx="399245" cy="390566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Proceso 9"/>
          <p:cNvSpPr/>
          <p:nvPr/>
        </p:nvSpPr>
        <p:spPr>
          <a:xfrm>
            <a:off x="0" y="98474"/>
            <a:ext cx="12192000" cy="633046"/>
          </a:xfrm>
          <a:prstGeom prst="flowChartProcess">
            <a:avLst/>
          </a:prstGeom>
          <a:solidFill>
            <a:srgbClr val="004A8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119" y="227564"/>
            <a:ext cx="1513772" cy="46468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45" y="98474"/>
            <a:ext cx="1707541" cy="60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45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8686" t="8054" r="27959" b="8496"/>
          <a:stretch/>
        </p:blipFill>
        <p:spPr>
          <a:xfrm>
            <a:off x="3425782" y="885267"/>
            <a:ext cx="5396247" cy="583977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000777" y="154545"/>
            <a:ext cx="270456" cy="244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Proceso 9"/>
          <p:cNvSpPr/>
          <p:nvPr/>
        </p:nvSpPr>
        <p:spPr>
          <a:xfrm>
            <a:off x="0" y="98474"/>
            <a:ext cx="12192000" cy="633046"/>
          </a:xfrm>
          <a:prstGeom prst="flowChartProcess">
            <a:avLst/>
          </a:prstGeom>
          <a:solidFill>
            <a:srgbClr val="004A8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119" y="227564"/>
            <a:ext cx="1513772" cy="46468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45" y="98474"/>
            <a:ext cx="1707541" cy="60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99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479217" y="2349149"/>
            <a:ext cx="5182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Muchas Gracias…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Proceso 7"/>
          <p:cNvSpPr/>
          <p:nvPr/>
        </p:nvSpPr>
        <p:spPr>
          <a:xfrm>
            <a:off x="0" y="56270"/>
            <a:ext cx="12192000" cy="633046"/>
          </a:xfrm>
          <a:prstGeom prst="flowChartProcess">
            <a:avLst/>
          </a:prstGeom>
          <a:solidFill>
            <a:srgbClr val="004A8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119" y="185360"/>
            <a:ext cx="1513772" cy="46468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45" y="56270"/>
            <a:ext cx="1707541" cy="607841"/>
          </a:xfrm>
          <a:prstGeom prst="rect">
            <a:avLst/>
          </a:prstGeom>
        </p:spPr>
      </p:pic>
      <p:sp>
        <p:nvSpPr>
          <p:cNvPr id="11" name="Proceso 10"/>
          <p:cNvSpPr/>
          <p:nvPr/>
        </p:nvSpPr>
        <p:spPr>
          <a:xfrm>
            <a:off x="0" y="6452382"/>
            <a:ext cx="12192000" cy="208670"/>
          </a:xfrm>
          <a:prstGeom prst="flowChartProcess">
            <a:avLst/>
          </a:prstGeom>
          <a:solidFill>
            <a:srgbClr val="004A8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9240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po de madera">
  <a:themeElements>
    <a:clrScheme name="Tipo de mader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ipo de made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TM03090434[[fn=Madera]]</Template>
  <TotalTime>79</TotalTime>
  <Words>25</Words>
  <Application>Microsoft Office PowerPoint</Application>
  <PresentationFormat>Panorámica</PresentationFormat>
  <Paragraphs>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Rockwell</vt:lpstr>
      <vt:lpstr>Rockwell Condensed</vt:lpstr>
      <vt:lpstr>Wingdings</vt:lpstr>
      <vt:lpstr>Tipo de madera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</dc:creator>
  <cp:lastModifiedBy>Carlos</cp:lastModifiedBy>
  <cp:revision>14</cp:revision>
  <dcterms:created xsi:type="dcterms:W3CDTF">2016-05-26T23:48:59Z</dcterms:created>
  <dcterms:modified xsi:type="dcterms:W3CDTF">2016-05-27T14:08:56Z</dcterms:modified>
</cp:coreProperties>
</file>