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73" r:id="rId9"/>
    <p:sldId id="274" r:id="rId10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C6F95D-85A4-4C00-8B85-875F38FE539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48329E3C-0FA3-4E3C-9262-2260720A2CBD}">
      <dgm:prSet phldrT="[Texto]" custT="1"/>
      <dgm:spPr/>
      <dgm:t>
        <a:bodyPr/>
        <a:lstStyle/>
        <a:p>
          <a:r>
            <a:rPr lang="es-PE" sz="1600" b="1" dirty="0" smtClean="0"/>
            <a:t>La inseguridad ciudadana es una de las principales preocupaciones de la sociedad y uno de los problemas que más afecta la calidad de vida…</a:t>
          </a:r>
          <a:endParaRPr lang="es-PE" sz="1600" b="1" dirty="0"/>
        </a:p>
      </dgm:t>
    </dgm:pt>
    <dgm:pt modelId="{9132F3E6-29B3-400D-894C-C0C8D82F5FAD}" type="parTrans" cxnId="{49CE475F-6DC3-4949-860E-A743F137F280}">
      <dgm:prSet/>
      <dgm:spPr/>
      <dgm:t>
        <a:bodyPr/>
        <a:lstStyle/>
        <a:p>
          <a:endParaRPr lang="es-PE"/>
        </a:p>
      </dgm:t>
    </dgm:pt>
    <dgm:pt modelId="{66951F27-3193-4C94-A0C4-28DC0FD9ABB7}" type="sibTrans" cxnId="{49CE475F-6DC3-4949-860E-A743F137F280}">
      <dgm:prSet/>
      <dgm:spPr/>
      <dgm:t>
        <a:bodyPr/>
        <a:lstStyle/>
        <a:p>
          <a:endParaRPr lang="es-PE"/>
        </a:p>
      </dgm:t>
    </dgm:pt>
    <dgm:pt modelId="{17FBA9BD-2CA7-4F15-951E-85D3DE97E4BB}">
      <dgm:prSet phldrT="[Texto]" custT="1"/>
      <dgm:spPr/>
      <dgm:t>
        <a:bodyPr/>
        <a:lstStyle/>
        <a:p>
          <a:r>
            <a:rPr lang="es-PE" sz="1600" b="1" dirty="0" smtClean="0"/>
            <a:t>El abordaje del delito y la violencia es una preocupación permanente en los diferentes estamentos de gobierno, debido que existe la necesidad…..</a:t>
          </a:r>
          <a:endParaRPr lang="es-PE" sz="1600" b="1" dirty="0"/>
        </a:p>
      </dgm:t>
    </dgm:pt>
    <dgm:pt modelId="{5E3DE89F-366E-447F-BE39-6063DD57DE60}" type="parTrans" cxnId="{81E8FB3E-84BE-4682-BDB1-FE68A8692DDA}">
      <dgm:prSet/>
      <dgm:spPr/>
      <dgm:t>
        <a:bodyPr/>
        <a:lstStyle/>
        <a:p>
          <a:endParaRPr lang="es-PE"/>
        </a:p>
      </dgm:t>
    </dgm:pt>
    <dgm:pt modelId="{5FEB4DC3-5E67-40FB-840A-B6BFA83445AF}" type="sibTrans" cxnId="{81E8FB3E-84BE-4682-BDB1-FE68A8692DDA}">
      <dgm:prSet/>
      <dgm:spPr/>
      <dgm:t>
        <a:bodyPr/>
        <a:lstStyle/>
        <a:p>
          <a:endParaRPr lang="es-PE"/>
        </a:p>
      </dgm:t>
    </dgm:pt>
    <dgm:pt modelId="{C50A1BDB-7CC6-42CF-9098-E2A55C1EF682}">
      <dgm:prSet phldrT="[Texto]" custT="1"/>
      <dgm:spPr/>
      <dgm:t>
        <a:bodyPr/>
        <a:lstStyle/>
        <a:p>
          <a:r>
            <a:rPr lang="es-PE" sz="1600" b="1" dirty="0" smtClean="0"/>
            <a:t>Pese a los esfuerzos de la PNP, </a:t>
          </a:r>
          <a:r>
            <a:rPr lang="es-PE" sz="1600" b="1" dirty="0" smtClean="0"/>
            <a:t>MP, </a:t>
          </a:r>
          <a:r>
            <a:rPr lang="es-PE" sz="1600" b="1" dirty="0" smtClean="0"/>
            <a:t>Comités de Seguridad Ciud., JUVESC, y población en general, la DC. Y </a:t>
          </a:r>
          <a:r>
            <a:rPr lang="es-PE" sz="1600" b="1" dirty="0" err="1" smtClean="0"/>
            <a:t>Org</a:t>
          </a:r>
          <a:r>
            <a:rPr lang="es-PE" sz="1600" b="1" dirty="0" smtClean="0"/>
            <a:t>., ha alcanzado niveles preocupantes.</a:t>
          </a:r>
          <a:endParaRPr lang="es-PE" sz="1600" b="1" dirty="0"/>
        </a:p>
      </dgm:t>
    </dgm:pt>
    <dgm:pt modelId="{4FF2EF45-092C-45B2-AEF1-4AD82ED7E437}" type="parTrans" cxnId="{DEBC8D0D-E12C-436F-BC67-C79FC18C3A1B}">
      <dgm:prSet/>
      <dgm:spPr/>
      <dgm:t>
        <a:bodyPr/>
        <a:lstStyle/>
        <a:p>
          <a:endParaRPr lang="es-PE"/>
        </a:p>
      </dgm:t>
    </dgm:pt>
    <dgm:pt modelId="{45DF73DA-772B-42B4-AFF7-8EF212A1DFF6}" type="sibTrans" cxnId="{DEBC8D0D-E12C-436F-BC67-C79FC18C3A1B}">
      <dgm:prSet/>
      <dgm:spPr/>
      <dgm:t>
        <a:bodyPr/>
        <a:lstStyle/>
        <a:p>
          <a:endParaRPr lang="es-PE"/>
        </a:p>
      </dgm:t>
    </dgm:pt>
    <dgm:pt modelId="{C7F9DDA7-6AB4-4394-BD35-EF35E8A54AB2}">
      <dgm:prSet phldrT="[Texto]" custT="1"/>
      <dgm:spPr/>
      <dgm:t>
        <a:bodyPr/>
        <a:lstStyle/>
        <a:p>
          <a:r>
            <a:rPr lang="es-PE" sz="1600" b="1" dirty="0" smtClean="0"/>
            <a:t>Ante esta situación se propone la creación de </a:t>
          </a:r>
          <a:r>
            <a:rPr lang="es-PE" sz="1600" b="1" dirty="0" smtClean="0"/>
            <a:t>la </a:t>
          </a:r>
          <a:r>
            <a:rPr lang="es-PE" sz="1600" b="1" dirty="0" smtClean="0"/>
            <a:t>plataforma digital “MAPA DEL DELITO”</a:t>
          </a:r>
          <a:endParaRPr lang="es-PE" sz="1600" b="1" dirty="0"/>
        </a:p>
      </dgm:t>
    </dgm:pt>
    <dgm:pt modelId="{78AB1401-F3DE-419E-A5EB-E63B400FED91}" type="parTrans" cxnId="{5D1D789C-D6AC-4B55-869C-6669D0622C53}">
      <dgm:prSet/>
      <dgm:spPr/>
      <dgm:t>
        <a:bodyPr/>
        <a:lstStyle/>
        <a:p>
          <a:endParaRPr lang="es-PE"/>
        </a:p>
      </dgm:t>
    </dgm:pt>
    <dgm:pt modelId="{B76DC278-25D7-43DA-9EF9-A8E4B78C5886}" type="sibTrans" cxnId="{5D1D789C-D6AC-4B55-869C-6669D0622C53}">
      <dgm:prSet/>
      <dgm:spPr/>
      <dgm:t>
        <a:bodyPr/>
        <a:lstStyle/>
        <a:p>
          <a:endParaRPr lang="es-PE"/>
        </a:p>
      </dgm:t>
    </dgm:pt>
    <dgm:pt modelId="{EC36F70E-8ABF-441F-862A-D079CC519FD2}" type="pres">
      <dgm:prSet presAssocID="{58C6F95D-85A4-4C00-8B85-875F38FE5392}" presName="compositeShape" presStyleCnt="0">
        <dgm:presLayoutVars>
          <dgm:dir/>
          <dgm:resizeHandles/>
        </dgm:presLayoutVars>
      </dgm:prSet>
      <dgm:spPr/>
    </dgm:pt>
    <dgm:pt modelId="{5EA30FEC-4EA0-4787-AFAE-474E2A82E690}" type="pres">
      <dgm:prSet presAssocID="{58C6F95D-85A4-4C00-8B85-875F38FE5392}" presName="pyramid" presStyleLbl="node1" presStyleIdx="0" presStyleCnt="1"/>
      <dgm:spPr/>
    </dgm:pt>
    <dgm:pt modelId="{18673B00-C526-4401-97F1-48BC176EC068}" type="pres">
      <dgm:prSet presAssocID="{58C6F95D-85A4-4C00-8B85-875F38FE5392}" presName="theList" presStyleCnt="0"/>
      <dgm:spPr/>
    </dgm:pt>
    <dgm:pt modelId="{89BB1FB4-8B43-41E7-B55B-0322EA4E57BF}" type="pres">
      <dgm:prSet presAssocID="{48329E3C-0FA3-4E3C-9262-2260720A2CBD}" presName="aNode" presStyleLbl="fgAcc1" presStyleIdx="0" presStyleCnt="4" custLinFactY="-31665" custLinFactNeighborX="635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FE1BC35-E51D-499A-9CAE-2EE3E39BC9F0}" type="pres">
      <dgm:prSet presAssocID="{48329E3C-0FA3-4E3C-9262-2260720A2CBD}" presName="aSpace" presStyleCnt="0"/>
      <dgm:spPr/>
    </dgm:pt>
    <dgm:pt modelId="{115120BD-C7F1-4836-9D50-380105B2DC7C}" type="pres">
      <dgm:prSet presAssocID="{17FBA9BD-2CA7-4F15-951E-85D3DE97E4BB}" presName="aNode" presStyleLbl="fgAcc1" presStyleIdx="1" presStyleCnt="4" custLinFactNeighborX="1505" custLinFactNeighborY="-2957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DCC7DA2-3BF5-450B-949E-74F309866F4E}" type="pres">
      <dgm:prSet presAssocID="{17FBA9BD-2CA7-4F15-951E-85D3DE97E4BB}" presName="aSpace" presStyleCnt="0"/>
      <dgm:spPr/>
    </dgm:pt>
    <dgm:pt modelId="{7344FA30-E299-49E3-997C-2C6CFDF86540}" type="pres">
      <dgm:prSet presAssocID="{C50A1BDB-7CC6-42CF-9098-E2A55C1EF682}" presName="aNode" presStyleLbl="fgAcc1" presStyleIdx="2" presStyleCnt="4" custLinFactY="18078" custLinFactNeighborX="1505" custLinFactNeighborY="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5261CD6-408E-4EE9-9595-40B1568067DF}" type="pres">
      <dgm:prSet presAssocID="{C50A1BDB-7CC6-42CF-9098-E2A55C1EF682}" presName="aSpace" presStyleCnt="0"/>
      <dgm:spPr/>
    </dgm:pt>
    <dgm:pt modelId="{951216AE-48D8-4B02-82C1-23358BC047B7}" type="pres">
      <dgm:prSet presAssocID="{C7F9DDA7-6AB4-4394-BD35-EF35E8A54AB2}" presName="aNode" presStyleLbl="fgAcc1" presStyleIdx="3" presStyleCnt="4" custLinFactY="40122" custLinFactNeighborX="1505" custLinFactNeighborY="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CACD807-559B-4A71-90CA-CD8CE29F942D}" type="pres">
      <dgm:prSet presAssocID="{C7F9DDA7-6AB4-4394-BD35-EF35E8A54AB2}" presName="aSpace" presStyleCnt="0"/>
      <dgm:spPr/>
    </dgm:pt>
  </dgm:ptLst>
  <dgm:cxnLst>
    <dgm:cxn modelId="{445E535E-386A-4F79-97EA-5EA40E31488C}" type="presOf" srcId="{17FBA9BD-2CA7-4F15-951E-85D3DE97E4BB}" destId="{115120BD-C7F1-4836-9D50-380105B2DC7C}" srcOrd="0" destOrd="0" presId="urn:microsoft.com/office/officeart/2005/8/layout/pyramid2"/>
    <dgm:cxn modelId="{B4FD52A7-18BA-4C8B-85D2-24B985ACE709}" type="presOf" srcId="{58C6F95D-85A4-4C00-8B85-875F38FE5392}" destId="{EC36F70E-8ABF-441F-862A-D079CC519FD2}" srcOrd="0" destOrd="0" presId="urn:microsoft.com/office/officeart/2005/8/layout/pyramid2"/>
    <dgm:cxn modelId="{DEBC8D0D-E12C-436F-BC67-C79FC18C3A1B}" srcId="{58C6F95D-85A4-4C00-8B85-875F38FE5392}" destId="{C50A1BDB-7CC6-42CF-9098-E2A55C1EF682}" srcOrd="2" destOrd="0" parTransId="{4FF2EF45-092C-45B2-AEF1-4AD82ED7E437}" sibTransId="{45DF73DA-772B-42B4-AFF7-8EF212A1DFF6}"/>
    <dgm:cxn modelId="{49CE475F-6DC3-4949-860E-A743F137F280}" srcId="{58C6F95D-85A4-4C00-8B85-875F38FE5392}" destId="{48329E3C-0FA3-4E3C-9262-2260720A2CBD}" srcOrd="0" destOrd="0" parTransId="{9132F3E6-29B3-400D-894C-C0C8D82F5FAD}" sibTransId="{66951F27-3193-4C94-A0C4-28DC0FD9ABB7}"/>
    <dgm:cxn modelId="{779F69E2-BC8D-47F8-8A2E-3C4ADA5A6552}" type="presOf" srcId="{C7F9DDA7-6AB4-4394-BD35-EF35E8A54AB2}" destId="{951216AE-48D8-4B02-82C1-23358BC047B7}" srcOrd="0" destOrd="0" presId="urn:microsoft.com/office/officeart/2005/8/layout/pyramid2"/>
    <dgm:cxn modelId="{5D1D789C-D6AC-4B55-869C-6669D0622C53}" srcId="{58C6F95D-85A4-4C00-8B85-875F38FE5392}" destId="{C7F9DDA7-6AB4-4394-BD35-EF35E8A54AB2}" srcOrd="3" destOrd="0" parTransId="{78AB1401-F3DE-419E-A5EB-E63B400FED91}" sibTransId="{B76DC278-25D7-43DA-9EF9-A8E4B78C5886}"/>
    <dgm:cxn modelId="{699F18D8-5F6B-4368-8D0B-185C06E29F5A}" type="presOf" srcId="{C50A1BDB-7CC6-42CF-9098-E2A55C1EF682}" destId="{7344FA30-E299-49E3-997C-2C6CFDF86540}" srcOrd="0" destOrd="0" presId="urn:microsoft.com/office/officeart/2005/8/layout/pyramid2"/>
    <dgm:cxn modelId="{81E8FB3E-84BE-4682-BDB1-FE68A8692DDA}" srcId="{58C6F95D-85A4-4C00-8B85-875F38FE5392}" destId="{17FBA9BD-2CA7-4F15-951E-85D3DE97E4BB}" srcOrd="1" destOrd="0" parTransId="{5E3DE89F-366E-447F-BE39-6063DD57DE60}" sibTransId="{5FEB4DC3-5E67-40FB-840A-B6BFA83445AF}"/>
    <dgm:cxn modelId="{61CDC3D2-1CE9-454B-9A8A-3BEDBB95282B}" type="presOf" srcId="{48329E3C-0FA3-4E3C-9262-2260720A2CBD}" destId="{89BB1FB4-8B43-41E7-B55B-0322EA4E57BF}" srcOrd="0" destOrd="0" presId="urn:microsoft.com/office/officeart/2005/8/layout/pyramid2"/>
    <dgm:cxn modelId="{106172C5-576C-455D-A2BD-9BC85EDA3E6D}" type="presParOf" srcId="{EC36F70E-8ABF-441F-862A-D079CC519FD2}" destId="{5EA30FEC-4EA0-4787-AFAE-474E2A82E690}" srcOrd="0" destOrd="0" presId="urn:microsoft.com/office/officeart/2005/8/layout/pyramid2"/>
    <dgm:cxn modelId="{0DF77610-0D2A-497F-8C22-5CE779A9D7B8}" type="presParOf" srcId="{EC36F70E-8ABF-441F-862A-D079CC519FD2}" destId="{18673B00-C526-4401-97F1-48BC176EC068}" srcOrd="1" destOrd="0" presId="urn:microsoft.com/office/officeart/2005/8/layout/pyramid2"/>
    <dgm:cxn modelId="{09B853CD-6BC1-4738-944B-EB3F8A9C4C6D}" type="presParOf" srcId="{18673B00-C526-4401-97F1-48BC176EC068}" destId="{89BB1FB4-8B43-41E7-B55B-0322EA4E57BF}" srcOrd="0" destOrd="0" presId="urn:microsoft.com/office/officeart/2005/8/layout/pyramid2"/>
    <dgm:cxn modelId="{AE62E289-EB2E-4779-89DB-F82AC9BDDD96}" type="presParOf" srcId="{18673B00-C526-4401-97F1-48BC176EC068}" destId="{0FE1BC35-E51D-499A-9CAE-2EE3E39BC9F0}" srcOrd="1" destOrd="0" presId="urn:microsoft.com/office/officeart/2005/8/layout/pyramid2"/>
    <dgm:cxn modelId="{CE6EBC47-E67B-4C03-95F4-EDAB8E294B00}" type="presParOf" srcId="{18673B00-C526-4401-97F1-48BC176EC068}" destId="{115120BD-C7F1-4836-9D50-380105B2DC7C}" srcOrd="2" destOrd="0" presId="urn:microsoft.com/office/officeart/2005/8/layout/pyramid2"/>
    <dgm:cxn modelId="{BF4F7EAB-2F62-4C4A-A98F-EDC4FA3A51D7}" type="presParOf" srcId="{18673B00-C526-4401-97F1-48BC176EC068}" destId="{BDCC7DA2-3BF5-450B-949E-74F309866F4E}" srcOrd="3" destOrd="0" presId="urn:microsoft.com/office/officeart/2005/8/layout/pyramid2"/>
    <dgm:cxn modelId="{F04F70C1-0D0B-4D84-A73A-9828C751787D}" type="presParOf" srcId="{18673B00-C526-4401-97F1-48BC176EC068}" destId="{7344FA30-E299-49E3-997C-2C6CFDF86540}" srcOrd="4" destOrd="0" presId="urn:microsoft.com/office/officeart/2005/8/layout/pyramid2"/>
    <dgm:cxn modelId="{3C1507BD-396A-41E9-8848-C1EC975B92ED}" type="presParOf" srcId="{18673B00-C526-4401-97F1-48BC176EC068}" destId="{75261CD6-408E-4EE9-9595-40B1568067DF}" srcOrd="5" destOrd="0" presId="urn:microsoft.com/office/officeart/2005/8/layout/pyramid2"/>
    <dgm:cxn modelId="{699796E7-1758-47CA-BB40-4545E7C77B36}" type="presParOf" srcId="{18673B00-C526-4401-97F1-48BC176EC068}" destId="{951216AE-48D8-4B02-82C1-23358BC047B7}" srcOrd="6" destOrd="0" presId="urn:microsoft.com/office/officeart/2005/8/layout/pyramid2"/>
    <dgm:cxn modelId="{D3B44FC8-1535-4661-A6BA-BAED888DB959}" type="presParOf" srcId="{18673B00-C526-4401-97F1-48BC176EC068}" destId="{ECACD807-559B-4A71-90CA-CD8CE29F942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2AFFFB-6807-4E08-9DA4-2592289E70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A59216CE-94B3-4A06-9B3D-FB8F8138FE9E}">
      <dgm:prSet phldrT="[Texto]"/>
      <dgm:spPr/>
      <dgm:t>
        <a:bodyPr/>
        <a:lstStyle/>
        <a:p>
          <a:r>
            <a:rPr lang="es-PE" b="1" dirty="0" smtClean="0"/>
            <a:t>PROYECTO ¿DONDE ESTA EL DELITO?</a:t>
          </a:r>
          <a:endParaRPr lang="es-PE" b="1" dirty="0"/>
        </a:p>
      </dgm:t>
    </dgm:pt>
    <dgm:pt modelId="{12D821A9-AC4B-4C4A-8D67-7BB0ACF76EB7}" type="parTrans" cxnId="{2E72BABD-E144-4A4A-A1A4-52FF3C52877F}">
      <dgm:prSet/>
      <dgm:spPr/>
      <dgm:t>
        <a:bodyPr/>
        <a:lstStyle/>
        <a:p>
          <a:endParaRPr lang="es-PE"/>
        </a:p>
      </dgm:t>
    </dgm:pt>
    <dgm:pt modelId="{ABCEFF9C-C6F5-44F9-9824-D1AFE714B955}" type="sibTrans" cxnId="{2E72BABD-E144-4A4A-A1A4-52FF3C52877F}">
      <dgm:prSet/>
      <dgm:spPr/>
      <dgm:t>
        <a:bodyPr/>
        <a:lstStyle/>
        <a:p>
          <a:endParaRPr lang="es-PE"/>
        </a:p>
      </dgm:t>
    </dgm:pt>
    <dgm:pt modelId="{4AA7609D-2221-4A61-A43C-7DA926E93453}">
      <dgm:prSet phldrT="[Texto]"/>
      <dgm:spPr/>
      <dgm:t>
        <a:bodyPr/>
        <a:lstStyle/>
        <a:p>
          <a:r>
            <a:rPr lang="es-PE" b="1" dirty="0" smtClean="0">
              <a:solidFill>
                <a:schemeClr val="bg1"/>
              </a:solidFill>
            </a:rPr>
            <a:t>Aplicativo que </a:t>
          </a:r>
          <a:r>
            <a:rPr lang="es-PE" b="1" dirty="0" smtClean="0">
              <a:solidFill>
                <a:schemeClr val="bg1"/>
              </a:solidFill>
            </a:rPr>
            <a:t>brindará </a:t>
          </a:r>
          <a:r>
            <a:rPr lang="es-PE" b="1" dirty="0" smtClean="0">
              <a:solidFill>
                <a:schemeClr val="bg1"/>
              </a:solidFill>
            </a:rPr>
            <a:t>información  actualizada a través celular de incidencia delictual</a:t>
          </a:r>
          <a:endParaRPr lang="es-PE" b="1" dirty="0">
            <a:solidFill>
              <a:schemeClr val="bg1"/>
            </a:solidFill>
          </a:endParaRPr>
        </a:p>
      </dgm:t>
    </dgm:pt>
    <dgm:pt modelId="{56A9034C-482E-4CEE-ABB5-C91D123866F4}" type="parTrans" cxnId="{75725DC7-F575-4BB6-A150-486334BB085B}">
      <dgm:prSet/>
      <dgm:spPr/>
      <dgm:t>
        <a:bodyPr/>
        <a:lstStyle/>
        <a:p>
          <a:endParaRPr lang="es-PE"/>
        </a:p>
      </dgm:t>
    </dgm:pt>
    <dgm:pt modelId="{3C54E363-59E0-411E-A304-C130341CC50D}" type="sibTrans" cxnId="{75725DC7-F575-4BB6-A150-486334BB085B}">
      <dgm:prSet/>
      <dgm:spPr/>
      <dgm:t>
        <a:bodyPr/>
        <a:lstStyle/>
        <a:p>
          <a:endParaRPr lang="es-PE"/>
        </a:p>
      </dgm:t>
    </dgm:pt>
    <dgm:pt modelId="{6E3673E8-C78C-475E-9CAB-DFAFE14CE06C}">
      <dgm:prSet phldrT="[Texto]"/>
      <dgm:spPr/>
      <dgm:t>
        <a:bodyPr/>
        <a:lstStyle/>
        <a:p>
          <a:r>
            <a:rPr lang="es-PE" b="1" dirty="0" smtClean="0">
              <a:solidFill>
                <a:schemeClr val="bg1"/>
              </a:solidFill>
            </a:rPr>
            <a:t>OBJETIVOS: </a:t>
          </a:r>
        </a:p>
        <a:p>
          <a:r>
            <a:rPr lang="es-PE" b="1" dirty="0" smtClean="0">
              <a:solidFill>
                <a:schemeClr val="bg1"/>
              </a:solidFill>
            </a:rPr>
            <a:t>- Poner a disposición ciudadanía, aplicativo. </a:t>
          </a:r>
        </a:p>
        <a:p>
          <a:r>
            <a:rPr lang="es-PE" b="1" dirty="0" smtClean="0">
              <a:solidFill>
                <a:schemeClr val="bg1"/>
              </a:solidFill>
            </a:rPr>
            <a:t>– A las autoridades tomar conocimiento movimiento del delito. – Ciudadanos participar fiscalización del trabajo.</a:t>
          </a:r>
        </a:p>
        <a:p>
          <a:r>
            <a:rPr lang="es-PE" b="1" dirty="0" smtClean="0">
              <a:solidFill>
                <a:schemeClr val="bg1"/>
              </a:solidFill>
            </a:rPr>
            <a:t> – Lograr mayor participación ciudadana</a:t>
          </a:r>
          <a:endParaRPr lang="es-PE" b="1" dirty="0">
            <a:solidFill>
              <a:schemeClr val="bg1"/>
            </a:solidFill>
          </a:endParaRPr>
        </a:p>
      </dgm:t>
    </dgm:pt>
    <dgm:pt modelId="{FD3BC665-0DC9-4ECE-9793-F1943220AF21}" type="parTrans" cxnId="{E03B2058-0269-4F18-9C5E-E13E3E53B937}">
      <dgm:prSet/>
      <dgm:spPr/>
      <dgm:t>
        <a:bodyPr/>
        <a:lstStyle/>
        <a:p>
          <a:endParaRPr lang="es-PE"/>
        </a:p>
      </dgm:t>
    </dgm:pt>
    <dgm:pt modelId="{6D61E087-93C4-4C37-BE4C-C44A5B9ADAE2}" type="sibTrans" cxnId="{E03B2058-0269-4F18-9C5E-E13E3E53B937}">
      <dgm:prSet/>
      <dgm:spPr/>
      <dgm:t>
        <a:bodyPr/>
        <a:lstStyle/>
        <a:p>
          <a:endParaRPr lang="es-PE"/>
        </a:p>
      </dgm:t>
    </dgm:pt>
    <dgm:pt modelId="{5C247162-06A7-48F2-99A4-BA2182177F46}">
      <dgm:prSet phldrT="[Texto]"/>
      <dgm:spPr/>
      <dgm:t>
        <a:bodyPr/>
        <a:lstStyle/>
        <a:p>
          <a:r>
            <a:rPr lang="es-PE" b="1" dirty="0" smtClean="0">
              <a:solidFill>
                <a:schemeClr val="bg1"/>
              </a:solidFill>
            </a:rPr>
            <a:t>FINALIDAD. Prevenir la comisión de delitos y faltas</a:t>
          </a:r>
          <a:endParaRPr lang="es-PE" b="1" dirty="0">
            <a:solidFill>
              <a:schemeClr val="bg1"/>
            </a:solidFill>
          </a:endParaRPr>
        </a:p>
      </dgm:t>
    </dgm:pt>
    <dgm:pt modelId="{3F105535-B321-4D17-AB08-3DA37C98D943}" type="sibTrans" cxnId="{12E71B87-B8FE-4C9D-BD5C-FD9F6E1FD5AF}">
      <dgm:prSet/>
      <dgm:spPr/>
      <dgm:t>
        <a:bodyPr/>
        <a:lstStyle/>
        <a:p>
          <a:endParaRPr lang="es-PE"/>
        </a:p>
      </dgm:t>
    </dgm:pt>
    <dgm:pt modelId="{39C261AE-0038-4D24-94EC-3C5A7AC19F71}" type="parTrans" cxnId="{12E71B87-B8FE-4C9D-BD5C-FD9F6E1FD5AF}">
      <dgm:prSet/>
      <dgm:spPr/>
      <dgm:t>
        <a:bodyPr/>
        <a:lstStyle/>
        <a:p>
          <a:endParaRPr lang="es-PE"/>
        </a:p>
      </dgm:t>
    </dgm:pt>
    <dgm:pt modelId="{1D11BE51-6472-4F6D-914E-2D53FB69E4D5}" type="pres">
      <dgm:prSet presAssocID="{022AFFFB-6807-4E08-9DA4-2592289E70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12815587-528B-4447-966F-26C090C953BB}" type="pres">
      <dgm:prSet presAssocID="{A59216CE-94B3-4A06-9B3D-FB8F8138FE9E}" presName="roof" presStyleLbl="dkBgShp" presStyleIdx="0" presStyleCnt="2"/>
      <dgm:spPr/>
      <dgm:t>
        <a:bodyPr/>
        <a:lstStyle/>
        <a:p>
          <a:endParaRPr lang="es-PE"/>
        </a:p>
      </dgm:t>
    </dgm:pt>
    <dgm:pt modelId="{667F6BED-B9CB-4709-BD89-219FC81365A5}" type="pres">
      <dgm:prSet presAssocID="{A59216CE-94B3-4A06-9B3D-FB8F8138FE9E}" presName="pillars" presStyleCnt="0"/>
      <dgm:spPr/>
    </dgm:pt>
    <dgm:pt modelId="{7B1DC0C4-A8B1-4CCD-9B0C-86E6A2464DEE}" type="pres">
      <dgm:prSet presAssocID="{A59216CE-94B3-4A06-9B3D-FB8F8138FE9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AB52C22-B481-43E5-AD5C-7C8988788238}" type="pres">
      <dgm:prSet presAssocID="{5C247162-06A7-48F2-99A4-BA2182177F4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E883C14-1AC8-4128-983F-4A864CBC52C0}" type="pres">
      <dgm:prSet presAssocID="{6E3673E8-C78C-475E-9CAB-DFAFE14CE06C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E22D208-F20B-4BB7-9B91-0728AC799C7B}" type="pres">
      <dgm:prSet presAssocID="{A59216CE-94B3-4A06-9B3D-FB8F8138FE9E}" presName="base" presStyleLbl="dkBgShp" presStyleIdx="1" presStyleCnt="2"/>
      <dgm:spPr/>
    </dgm:pt>
  </dgm:ptLst>
  <dgm:cxnLst>
    <dgm:cxn modelId="{190A1E82-BCF4-405E-BF9F-B38430E211D8}" type="presOf" srcId="{5C247162-06A7-48F2-99A4-BA2182177F46}" destId="{9AB52C22-B481-43E5-AD5C-7C8988788238}" srcOrd="0" destOrd="0" presId="urn:microsoft.com/office/officeart/2005/8/layout/hList3"/>
    <dgm:cxn modelId="{981DB06D-90AE-49EB-B6F2-D030B2EEA560}" type="presOf" srcId="{6E3673E8-C78C-475E-9CAB-DFAFE14CE06C}" destId="{CE883C14-1AC8-4128-983F-4A864CBC52C0}" srcOrd="0" destOrd="0" presId="urn:microsoft.com/office/officeart/2005/8/layout/hList3"/>
    <dgm:cxn modelId="{FFE52444-97B9-4661-B3E4-C5491AA8FF89}" type="presOf" srcId="{022AFFFB-6807-4E08-9DA4-2592289E701C}" destId="{1D11BE51-6472-4F6D-914E-2D53FB69E4D5}" srcOrd="0" destOrd="0" presId="urn:microsoft.com/office/officeart/2005/8/layout/hList3"/>
    <dgm:cxn modelId="{2E72BABD-E144-4A4A-A1A4-52FF3C52877F}" srcId="{022AFFFB-6807-4E08-9DA4-2592289E701C}" destId="{A59216CE-94B3-4A06-9B3D-FB8F8138FE9E}" srcOrd="0" destOrd="0" parTransId="{12D821A9-AC4B-4C4A-8D67-7BB0ACF76EB7}" sibTransId="{ABCEFF9C-C6F5-44F9-9824-D1AFE714B955}"/>
    <dgm:cxn modelId="{12E71B87-B8FE-4C9D-BD5C-FD9F6E1FD5AF}" srcId="{A59216CE-94B3-4A06-9B3D-FB8F8138FE9E}" destId="{5C247162-06A7-48F2-99A4-BA2182177F46}" srcOrd="1" destOrd="0" parTransId="{39C261AE-0038-4D24-94EC-3C5A7AC19F71}" sibTransId="{3F105535-B321-4D17-AB08-3DA37C98D943}"/>
    <dgm:cxn modelId="{932648E4-9DE5-406E-91BF-95F2A19E5C2E}" type="presOf" srcId="{A59216CE-94B3-4A06-9B3D-FB8F8138FE9E}" destId="{12815587-528B-4447-966F-26C090C953BB}" srcOrd="0" destOrd="0" presId="urn:microsoft.com/office/officeart/2005/8/layout/hList3"/>
    <dgm:cxn modelId="{75725DC7-F575-4BB6-A150-486334BB085B}" srcId="{A59216CE-94B3-4A06-9B3D-FB8F8138FE9E}" destId="{4AA7609D-2221-4A61-A43C-7DA926E93453}" srcOrd="0" destOrd="0" parTransId="{56A9034C-482E-4CEE-ABB5-C91D123866F4}" sibTransId="{3C54E363-59E0-411E-A304-C130341CC50D}"/>
    <dgm:cxn modelId="{E03B2058-0269-4F18-9C5E-E13E3E53B937}" srcId="{A59216CE-94B3-4A06-9B3D-FB8F8138FE9E}" destId="{6E3673E8-C78C-475E-9CAB-DFAFE14CE06C}" srcOrd="2" destOrd="0" parTransId="{FD3BC665-0DC9-4ECE-9793-F1943220AF21}" sibTransId="{6D61E087-93C4-4C37-BE4C-C44A5B9ADAE2}"/>
    <dgm:cxn modelId="{FE823C00-9FF0-4406-B713-F67BB42DE87E}" type="presOf" srcId="{4AA7609D-2221-4A61-A43C-7DA926E93453}" destId="{7B1DC0C4-A8B1-4CCD-9B0C-86E6A2464DEE}" srcOrd="0" destOrd="0" presId="urn:microsoft.com/office/officeart/2005/8/layout/hList3"/>
    <dgm:cxn modelId="{BCBE108B-8432-415F-8B0C-1F03740AAC8F}" type="presParOf" srcId="{1D11BE51-6472-4F6D-914E-2D53FB69E4D5}" destId="{12815587-528B-4447-966F-26C090C953BB}" srcOrd="0" destOrd="0" presId="urn:microsoft.com/office/officeart/2005/8/layout/hList3"/>
    <dgm:cxn modelId="{DA345B35-15F2-44A7-94C5-3B00FCC7632E}" type="presParOf" srcId="{1D11BE51-6472-4F6D-914E-2D53FB69E4D5}" destId="{667F6BED-B9CB-4709-BD89-219FC81365A5}" srcOrd="1" destOrd="0" presId="urn:microsoft.com/office/officeart/2005/8/layout/hList3"/>
    <dgm:cxn modelId="{BDD90C31-6762-4A03-8137-25AC2066986A}" type="presParOf" srcId="{667F6BED-B9CB-4709-BD89-219FC81365A5}" destId="{7B1DC0C4-A8B1-4CCD-9B0C-86E6A2464DEE}" srcOrd="0" destOrd="0" presId="urn:microsoft.com/office/officeart/2005/8/layout/hList3"/>
    <dgm:cxn modelId="{B8E74DB1-2A3A-451F-801B-B51CB3985E51}" type="presParOf" srcId="{667F6BED-B9CB-4709-BD89-219FC81365A5}" destId="{9AB52C22-B481-43E5-AD5C-7C8988788238}" srcOrd="1" destOrd="0" presId="urn:microsoft.com/office/officeart/2005/8/layout/hList3"/>
    <dgm:cxn modelId="{68F27F15-590A-4C5C-922A-AFE9F76F1C42}" type="presParOf" srcId="{667F6BED-B9CB-4709-BD89-219FC81365A5}" destId="{CE883C14-1AC8-4128-983F-4A864CBC52C0}" srcOrd="2" destOrd="0" presId="urn:microsoft.com/office/officeart/2005/8/layout/hList3"/>
    <dgm:cxn modelId="{1BA69795-69F0-4B3F-9902-02025D050D2A}" type="presParOf" srcId="{1D11BE51-6472-4F6D-914E-2D53FB69E4D5}" destId="{CE22D208-F20B-4BB7-9B91-0728AC799C7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4EFEAE-C34F-4BFC-A8ED-83E77646F61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D731EC62-6351-4426-9CFB-DA4BA1B8E6F3}">
      <dgm:prSet phldrT="[Texto]" custT="1"/>
      <dgm:spPr/>
      <dgm:t>
        <a:bodyPr/>
        <a:lstStyle/>
        <a:p>
          <a:r>
            <a:rPr lang="es-PE" sz="1600" b="1" dirty="0" smtClean="0">
              <a:solidFill>
                <a:schemeClr val="bg1"/>
              </a:solidFill>
            </a:rPr>
            <a:t>ETAPAS DE REALIZACION:</a:t>
          </a:r>
        </a:p>
        <a:p>
          <a:r>
            <a:rPr lang="es-PE" sz="1600" b="1" dirty="0" smtClean="0">
              <a:solidFill>
                <a:schemeClr val="bg1"/>
              </a:solidFill>
            </a:rPr>
            <a:t>-1ra. Provincia de Trujillo</a:t>
          </a:r>
        </a:p>
        <a:p>
          <a:r>
            <a:rPr lang="es-PE" sz="1600" b="1" dirty="0" smtClean="0">
              <a:solidFill>
                <a:schemeClr val="bg1"/>
              </a:solidFill>
            </a:rPr>
            <a:t>-2da Prov. </a:t>
          </a:r>
          <a:r>
            <a:rPr lang="es-PE" sz="1600" b="1" dirty="0" smtClean="0">
              <a:solidFill>
                <a:schemeClr val="bg1"/>
              </a:solidFill>
            </a:rPr>
            <a:t>Ascope, </a:t>
          </a:r>
          <a:r>
            <a:rPr lang="es-PE" sz="1600" b="1" dirty="0" smtClean="0">
              <a:solidFill>
                <a:schemeClr val="bg1"/>
              </a:solidFill>
            </a:rPr>
            <a:t>Pacasmayo</a:t>
          </a:r>
        </a:p>
        <a:p>
          <a:r>
            <a:rPr lang="es-PE" sz="1600" b="1" dirty="0" smtClean="0">
              <a:solidFill>
                <a:schemeClr val="bg1"/>
              </a:solidFill>
            </a:rPr>
            <a:t>-3ra. Prov.  Chepén, Virú.</a:t>
          </a:r>
        </a:p>
        <a:p>
          <a:r>
            <a:rPr lang="es-PE" sz="1600" b="1" dirty="0" smtClean="0">
              <a:solidFill>
                <a:schemeClr val="bg1"/>
              </a:solidFill>
            </a:rPr>
            <a:t>-Provincias de la Sierra Liberteña</a:t>
          </a:r>
          <a:endParaRPr lang="es-PE" sz="1600" b="1" dirty="0">
            <a:solidFill>
              <a:schemeClr val="bg1"/>
            </a:solidFill>
          </a:endParaRPr>
        </a:p>
      </dgm:t>
    </dgm:pt>
    <dgm:pt modelId="{D2E0C02B-BDD8-422A-9169-D2555436BDCB}" type="parTrans" cxnId="{46EF7CF7-2B3C-4DE7-8DFF-B6CEB14B36EC}">
      <dgm:prSet/>
      <dgm:spPr/>
      <dgm:t>
        <a:bodyPr/>
        <a:lstStyle/>
        <a:p>
          <a:endParaRPr lang="es-PE"/>
        </a:p>
      </dgm:t>
    </dgm:pt>
    <dgm:pt modelId="{99EC65D3-7AE5-47D2-A14E-90D59558277A}" type="sibTrans" cxnId="{46EF7CF7-2B3C-4DE7-8DFF-B6CEB14B36EC}">
      <dgm:prSet/>
      <dgm:spPr/>
      <dgm:t>
        <a:bodyPr/>
        <a:lstStyle/>
        <a:p>
          <a:endParaRPr lang="es-PE"/>
        </a:p>
      </dgm:t>
    </dgm:pt>
    <dgm:pt modelId="{E68957D3-4AEC-4244-BFE7-87E9119111E5}">
      <dgm:prSet phldrT="[Texto]"/>
      <dgm:spPr/>
      <dgm:t>
        <a:bodyPr/>
        <a:lstStyle/>
        <a:p>
          <a:r>
            <a:rPr lang="es-PE" dirty="0" smtClean="0"/>
            <a:t>BENEFICIARIOS</a:t>
          </a:r>
          <a:endParaRPr lang="es-PE" dirty="0"/>
        </a:p>
      </dgm:t>
    </dgm:pt>
    <dgm:pt modelId="{5B1B19F2-1521-411D-9DD9-6C4F52F26841}" type="parTrans" cxnId="{B4BFE599-05F2-4F01-91CE-4BF7E2845653}">
      <dgm:prSet/>
      <dgm:spPr/>
      <dgm:t>
        <a:bodyPr/>
        <a:lstStyle/>
        <a:p>
          <a:endParaRPr lang="es-PE"/>
        </a:p>
      </dgm:t>
    </dgm:pt>
    <dgm:pt modelId="{BBD36067-34E7-4FEB-924C-E7BE38204B6B}" type="sibTrans" cxnId="{B4BFE599-05F2-4F01-91CE-4BF7E2845653}">
      <dgm:prSet/>
      <dgm:spPr/>
      <dgm:t>
        <a:bodyPr/>
        <a:lstStyle/>
        <a:p>
          <a:endParaRPr lang="es-PE"/>
        </a:p>
      </dgm:t>
    </dgm:pt>
    <dgm:pt modelId="{1F69BCF0-28CE-4171-9569-52981FE11348}" type="pres">
      <dgm:prSet presAssocID="{264EFEAE-C34F-4BFC-A8ED-83E77646F6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6165569C-D8EA-4EE5-AFCB-535AB25EC63B}" type="pres">
      <dgm:prSet presAssocID="{D731EC62-6351-4426-9CFB-DA4BA1B8E6F3}" presName="parentLin" presStyleCnt="0"/>
      <dgm:spPr/>
    </dgm:pt>
    <dgm:pt modelId="{256FA225-1224-4509-91BF-E457B5B46C7F}" type="pres">
      <dgm:prSet presAssocID="{D731EC62-6351-4426-9CFB-DA4BA1B8E6F3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69D11DB9-061D-46A7-8C3B-97A2663E6AAB}" type="pres">
      <dgm:prSet presAssocID="{D731EC62-6351-4426-9CFB-DA4BA1B8E6F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155119D-23F1-4E57-95CA-0DE997128D44}" type="pres">
      <dgm:prSet presAssocID="{D731EC62-6351-4426-9CFB-DA4BA1B8E6F3}" presName="negativeSpace" presStyleCnt="0"/>
      <dgm:spPr/>
    </dgm:pt>
    <dgm:pt modelId="{23752C66-1967-40CA-BFC7-8205953DE660}" type="pres">
      <dgm:prSet presAssocID="{D731EC62-6351-4426-9CFB-DA4BA1B8E6F3}" presName="childText" presStyleLbl="conFgAcc1" presStyleIdx="0" presStyleCnt="2">
        <dgm:presLayoutVars>
          <dgm:bulletEnabled val="1"/>
        </dgm:presLayoutVars>
      </dgm:prSet>
      <dgm:spPr/>
    </dgm:pt>
    <dgm:pt modelId="{0CF9A3A4-5FA5-402C-84D3-DF9B4E074A52}" type="pres">
      <dgm:prSet presAssocID="{99EC65D3-7AE5-47D2-A14E-90D59558277A}" presName="spaceBetweenRectangles" presStyleCnt="0"/>
      <dgm:spPr/>
    </dgm:pt>
    <dgm:pt modelId="{5F16E6F6-7483-44D4-BC80-38A3431D7FF6}" type="pres">
      <dgm:prSet presAssocID="{E68957D3-4AEC-4244-BFE7-87E9119111E5}" presName="parentLin" presStyleCnt="0"/>
      <dgm:spPr/>
    </dgm:pt>
    <dgm:pt modelId="{5B62C91F-9A8B-4301-9DB0-50C694ACCE2D}" type="pres">
      <dgm:prSet presAssocID="{E68957D3-4AEC-4244-BFE7-87E9119111E5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AFD76464-1FF6-4693-B3FA-F8B5071C2A29}" type="pres">
      <dgm:prSet presAssocID="{E68957D3-4AEC-4244-BFE7-87E9119111E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14A41E1-F6BB-4908-A476-3A6B5A1312D8}" type="pres">
      <dgm:prSet presAssocID="{E68957D3-4AEC-4244-BFE7-87E9119111E5}" presName="negativeSpace" presStyleCnt="0"/>
      <dgm:spPr/>
    </dgm:pt>
    <dgm:pt modelId="{032FEEB6-A9D6-4C34-AB7F-6EACFE3A2721}" type="pres">
      <dgm:prSet presAssocID="{E68957D3-4AEC-4244-BFE7-87E9119111E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6EF7CF7-2B3C-4DE7-8DFF-B6CEB14B36EC}" srcId="{264EFEAE-C34F-4BFC-A8ED-83E77646F619}" destId="{D731EC62-6351-4426-9CFB-DA4BA1B8E6F3}" srcOrd="0" destOrd="0" parTransId="{D2E0C02B-BDD8-422A-9169-D2555436BDCB}" sibTransId="{99EC65D3-7AE5-47D2-A14E-90D59558277A}"/>
    <dgm:cxn modelId="{B4BFE599-05F2-4F01-91CE-4BF7E2845653}" srcId="{264EFEAE-C34F-4BFC-A8ED-83E77646F619}" destId="{E68957D3-4AEC-4244-BFE7-87E9119111E5}" srcOrd="1" destOrd="0" parTransId="{5B1B19F2-1521-411D-9DD9-6C4F52F26841}" sibTransId="{BBD36067-34E7-4FEB-924C-E7BE38204B6B}"/>
    <dgm:cxn modelId="{9354A9AE-D3C9-4C7F-883C-93E285849B2D}" type="presOf" srcId="{E68957D3-4AEC-4244-BFE7-87E9119111E5}" destId="{5B62C91F-9A8B-4301-9DB0-50C694ACCE2D}" srcOrd="0" destOrd="0" presId="urn:microsoft.com/office/officeart/2005/8/layout/list1"/>
    <dgm:cxn modelId="{C8BE901B-E8A1-4282-98AB-6CF6049F6093}" type="presOf" srcId="{D731EC62-6351-4426-9CFB-DA4BA1B8E6F3}" destId="{256FA225-1224-4509-91BF-E457B5B46C7F}" srcOrd="0" destOrd="0" presId="urn:microsoft.com/office/officeart/2005/8/layout/list1"/>
    <dgm:cxn modelId="{51A0221A-E68C-4FF5-9949-930FAE1E151F}" type="presOf" srcId="{264EFEAE-C34F-4BFC-A8ED-83E77646F619}" destId="{1F69BCF0-28CE-4171-9569-52981FE11348}" srcOrd="0" destOrd="0" presId="urn:microsoft.com/office/officeart/2005/8/layout/list1"/>
    <dgm:cxn modelId="{BA9CAF41-60DA-42F3-BFD1-9B672B8B2349}" type="presOf" srcId="{E68957D3-4AEC-4244-BFE7-87E9119111E5}" destId="{AFD76464-1FF6-4693-B3FA-F8B5071C2A29}" srcOrd="1" destOrd="0" presId="urn:microsoft.com/office/officeart/2005/8/layout/list1"/>
    <dgm:cxn modelId="{5E1B0D02-CCFC-467E-BA7B-98F8DD37739F}" type="presOf" srcId="{D731EC62-6351-4426-9CFB-DA4BA1B8E6F3}" destId="{69D11DB9-061D-46A7-8C3B-97A2663E6AAB}" srcOrd="1" destOrd="0" presId="urn:microsoft.com/office/officeart/2005/8/layout/list1"/>
    <dgm:cxn modelId="{27A0560D-DD01-4B4C-A00F-469D2ED2E486}" type="presParOf" srcId="{1F69BCF0-28CE-4171-9569-52981FE11348}" destId="{6165569C-D8EA-4EE5-AFCB-535AB25EC63B}" srcOrd="0" destOrd="0" presId="urn:microsoft.com/office/officeart/2005/8/layout/list1"/>
    <dgm:cxn modelId="{8BFEB2C0-DF2A-495B-AD36-D02BB94620F6}" type="presParOf" srcId="{6165569C-D8EA-4EE5-AFCB-535AB25EC63B}" destId="{256FA225-1224-4509-91BF-E457B5B46C7F}" srcOrd="0" destOrd="0" presId="urn:microsoft.com/office/officeart/2005/8/layout/list1"/>
    <dgm:cxn modelId="{CF414A10-7BEB-4F36-8F64-752357C52A2C}" type="presParOf" srcId="{6165569C-D8EA-4EE5-AFCB-535AB25EC63B}" destId="{69D11DB9-061D-46A7-8C3B-97A2663E6AAB}" srcOrd="1" destOrd="0" presId="urn:microsoft.com/office/officeart/2005/8/layout/list1"/>
    <dgm:cxn modelId="{892A7832-9A8A-40D9-B62F-754FBAC66081}" type="presParOf" srcId="{1F69BCF0-28CE-4171-9569-52981FE11348}" destId="{C155119D-23F1-4E57-95CA-0DE997128D44}" srcOrd="1" destOrd="0" presId="urn:microsoft.com/office/officeart/2005/8/layout/list1"/>
    <dgm:cxn modelId="{B59AB8FE-E964-4636-83A8-1CCCCED592F6}" type="presParOf" srcId="{1F69BCF0-28CE-4171-9569-52981FE11348}" destId="{23752C66-1967-40CA-BFC7-8205953DE660}" srcOrd="2" destOrd="0" presId="urn:microsoft.com/office/officeart/2005/8/layout/list1"/>
    <dgm:cxn modelId="{562D3EA7-C772-4053-B878-403345AF0E2F}" type="presParOf" srcId="{1F69BCF0-28CE-4171-9569-52981FE11348}" destId="{0CF9A3A4-5FA5-402C-84D3-DF9B4E074A52}" srcOrd="3" destOrd="0" presId="urn:microsoft.com/office/officeart/2005/8/layout/list1"/>
    <dgm:cxn modelId="{03EB0B37-3020-41FE-B453-41DBF3BB883F}" type="presParOf" srcId="{1F69BCF0-28CE-4171-9569-52981FE11348}" destId="{5F16E6F6-7483-44D4-BC80-38A3431D7FF6}" srcOrd="4" destOrd="0" presId="urn:microsoft.com/office/officeart/2005/8/layout/list1"/>
    <dgm:cxn modelId="{8DC64ECE-8405-4FBD-BA31-56632908E8B6}" type="presParOf" srcId="{5F16E6F6-7483-44D4-BC80-38A3431D7FF6}" destId="{5B62C91F-9A8B-4301-9DB0-50C694ACCE2D}" srcOrd="0" destOrd="0" presId="urn:microsoft.com/office/officeart/2005/8/layout/list1"/>
    <dgm:cxn modelId="{EAB7ACFD-4DC1-446B-9570-09FFDAEA2A9A}" type="presParOf" srcId="{5F16E6F6-7483-44D4-BC80-38A3431D7FF6}" destId="{AFD76464-1FF6-4693-B3FA-F8B5071C2A29}" srcOrd="1" destOrd="0" presId="urn:microsoft.com/office/officeart/2005/8/layout/list1"/>
    <dgm:cxn modelId="{9D18BE9E-CD2C-4679-96D1-794D0BB9FC9E}" type="presParOf" srcId="{1F69BCF0-28CE-4171-9569-52981FE11348}" destId="{314A41E1-F6BB-4908-A476-3A6B5A1312D8}" srcOrd="5" destOrd="0" presId="urn:microsoft.com/office/officeart/2005/8/layout/list1"/>
    <dgm:cxn modelId="{20C460E1-5DA5-4EE3-A36D-71396C914F8A}" type="presParOf" srcId="{1F69BCF0-28CE-4171-9569-52981FE11348}" destId="{032FEEB6-A9D6-4C34-AB7F-6EACFE3A272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BD7432-2ED8-41AC-BE11-86DAAE0E5F1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155291A8-F6F7-4836-B951-FFBB04276566}">
      <dgm:prSet phldrT="[Texto]" custT="1"/>
      <dgm:spPr/>
      <dgm:t>
        <a:bodyPr/>
        <a:lstStyle/>
        <a:p>
          <a:r>
            <a:rPr lang="es-PE" sz="1400" b="1" dirty="0" smtClean="0">
              <a:solidFill>
                <a:schemeClr val="bg1"/>
              </a:solidFill>
            </a:rPr>
            <a:t>MODALIDADES DELICTIVAS</a:t>
          </a:r>
          <a:endParaRPr lang="es-PE" sz="1400" b="1" dirty="0">
            <a:solidFill>
              <a:schemeClr val="bg1"/>
            </a:solidFill>
          </a:endParaRPr>
        </a:p>
      </dgm:t>
    </dgm:pt>
    <dgm:pt modelId="{C57F9F2D-2B69-48B8-84C5-CE6768964BCB}" type="parTrans" cxnId="{8146CCAB-4AC0-41A3-A577-619C9D8C5322}">
      <dgm:prSet/>
      <dgm:spPr/>
      <dgm:t>
        <a:bodyPr/>
        <a:lstStyle/>
        <a:p>
          <a:endParaRPr lang="es-PE"/>
        </a:p>
      </dgm:t>
    </dgm:pt>
    <dgm:pt modelId="{9C050A4D-5731-4C3C-A6DA-A5D51113AB06}" type="sibTrans" cxnId="{8146CCAB-4AC0-41A3-A577-619C9D8C5322}">
      <dgm:prSet/>
      <dgm:spPr/>
      <dgm:t>
        <a:bodyPr/>
        <a:lstStyle/>
        <a:p>
          <a:endParaRPr lang="es-PE"/>
        </a:p>
      </dgm:t>
    </dgm:pt>
    <dgm:pt modelId="{335F9926-1B26-4FD1-BFEF-8DB672C046F4}">
      <dgm:prSet phldrT="[Texto]" custT="1"/>
      <dgm:spPr/>
      <dgm:t>
        <a:bodyPr/>
        <a:lstStyle/>
        <a:p>
          <a:r>
            <a:rPr lang="es-PE" sz="1100" b="1" dirty="0" smtClean="0">
              <a:solidFill>
                <a:srgbClr val="C00000"/>
              </a:solidFill>
            </a:rPr>
            <a:t>ASALTO Y ROBO</a:t>
          </a:r>
          <a:endParaRPr lang="es-PE" sz="1100" b="1" dirty="0">
            <a:solidFill>
              <a:srgbClr val="C00000"/>
            </a:solidFill>
          </a:endParaRPr>
        </a:p>
      </dgm:t>
    </dgm:pt>
    <dgm:pt modelId="{C56703B6-0791-4400-9BA5-9EB052AD958A}" type="parTrans" cxnId="{E8946AFC-AED4-4E71-922D-430E97C176C8}">
      <dgm:prSet/>
      <dgm:spPr/>
      <dgm:t>
        <a:bodyPr/>
        <a:lstStyle/>
        <a:p>
          <a:endParaRPr lang="es-PE"/>
        </a:p>
      </dgm:t>
    </dgm:pt>
    <dgm:pt modelId="{056C0F28-CBD5-4292-93BC-81896FA0A6F3}" type="sibTrans" cxnId="{E8946AFC-AED4-4E71-922D-430E97C176C8}">
      <dgm:prSet/>
      <dgm:spPr/>
      <dgm:t>
        <a:bodyPr/>
        <a:lstStyle/>
        <a:p>
          <a:endParaRPr lang="es-PE"/>
        </a:p>
      </dgm:t>
    </dgm:pt>
    <dgm:pt modelId="{A726BF69-5929-4D2E-A793-7DF17106B8E5}">
      <dgm:prSet phldrT="[Texto]" custT="1"/>
      <dgm:spPr/>
      <dgm:t>
        <a:bodyPr/>
        <a:lstStyle/>
        <a:p>
          <a:r>
            <a:rPr lang="es-PE" sz="1100" b="1" dirty="0" smtClean="0">
              <a:solidFill>
                <a:srgbClr val="C00000"/>
              </a:solidFill>
            </a:rPr>
            <a:t>RAQUETEO</a:t>
          </a:r>
          <a:endParaRPr lang="es-PE" sz="1100" b="1" dirty="0">
            <a:solidFill>
              <a:srgbClr val="C00000"/>
            </a:solidFill>
          </a:endParaRPr>
        </a:p>
      </dgm:t>
    </dgm:pt>
    <dgm:pt modelId="{9689BF17-E78F-4E02-B32A-0E7F7E1C852B}" type="parTrans" cxnId="{9915239F-A3C8-445C-A241-823C1FAAC808}">
      <dgm:prSet/>
      <dgm:spPr/>
      <dgm:t>
        <a:bodyPr/>
        <a:lstStyle/>
        <a:p>
          <a:endParaRPr lang="es-PE"/>
        </a:p>
      </dgm:t>
    </dgm:pt>
    <dgm:pt modelId="{E27289DB-4F86-4BBD-9B18-2332762440C5}" type="sibTrans" cxnId="{9915239F-A3C8-445C-A241-823C1FAAC808}">
      <dgm:prSet/>
      <dgm:spPr/>
      <dgm:t>
        <a:bodyPr/>
        <a:lstStyle/>
        <a:p>
          <a:endParaRPr lang="es-PE"/>
        </a:p>
      </dgm:t>
    </dgm:pt>
    <dgm:pt modelId="{7DADC32B-A6B0-4813-A98C-DB6DBEE3F40B}">
      <dgm:prSet phldrT="[Texto]" custT="1"/>
      <dgm:spPr/>
      <dgm:t>
        <a:bodyPr/>
        <a:lstStyle/>
        <a:p>
          <a:r>
            <a:rPr lang="es-PE" sz="1100" b="1" dirty="0" smtClean="0">
              <a:solidFill>
                <a:srgbClr val="C00000"/>
              </a:solidFill>
            </a:rPr>
            <a:t>COGOTEO</a:t>
          </a:r>
          <a:endParaRPr lang="es-PE" sz="1100" b="1" dirty="0">
            <a:solidFill>
              <a:srgbClr val="C00000"/>
            </a:solidFill>
          </a:endParaRPr>
        </a:p>
      </dgm:t>
    </dgm:pt>
    <dgm:pt modelId="{6B2EFFFF-9629-4F4F-81CF-2BCAE4776445}" type="parTrans" cxnId="{FC449DAC-0D0F-4870-BDAB-EA8A7625AF75}">
      <dgm:prSet/>
      <dgm:spPr/>
      <dgm:t>
        <a:bodyPr/>
        <a:lstStyle/>
        <a:p>
          <a:endParaRPr lang="es-PE"/>
        </a:p>
      </dgm:t>
    </dgm:pt>
    <dgm:pt modelId="{067FBC14-588B-41DA-A4C0-A689D3D8DED3}" type="sibTrans" cxnId="{FC449DAC-0D0F-4870-BDAB-EA8A7625AF75}">
      <dgm:prSet/>
      <dgm:spPr/>
      <dgm:t>
        <a:bodyPr/>
        <a:lstStyle/>
        <a:p>
          <a:endParaRPr lang="es-PE"/>
        </a:p>
      </dgm:t>
    </dgm:pt>
    <dgm:pt modelId="{9458F55F-30B6-46B8-9979-6E9FDEE31EF9}">
      <dgm:prSet phldrT="[Texto]" custT="1"/>
      <dgm:spPr/>
      <dgm:t>
        <a:bodyPr/>
        <a:lstStyle/>
        <a:p>
          <a:r>
            <a:rPr lang="es-PE" sz="1000" b="1" dirty="0" smtClean="0">
              <a:solidFill>
                <a:srgbClr val="C00000"/>
              </a:solidFill>
            </a:rPr>
            <a:t>MICROCOMERCIALIZACION DE </a:t>
          </a:r>
          <a:r>
            <a:rPr lang="es-PE" sz="1000" b="1" dirty="0" smtClean="0">
              <a:solidFill>
                <a:srgbClr val="C00000"/>
              </a:solidFill>
            </a:rPr>
            <a:t>DROGAS</a:t>
          </a:r>
          <a:endParaRPr lang="es-PE" sz="1000" b="1" dirty="0">
            <a:solidFill>
              <a:srgbClr val="C00000"/>
            </a:solidFill>
          </a:endParaRPr>
        </a:p>
      </dgm:t>
    </dgm:pt>
    <dgm:pt modelId="{576F2CD8-9302-4788-8F47-C400908FCFFB}" type="parTrans" cxnId="{1DB2EA80-6AA6-4543-AAA9-28795DB0F7D9}">
      <dgm:prSet/>
      <dgm:spPr/>
      <dgm:t>
        <a:bodyPr/>
        <a:lstStyle/>
        <a:p>
          <a:endParaRPr lang="es-PE"/>
        </a:p>
      </dgm:t>
    </dgm:pt>
    <dgm:pt modelId="{24E3867C-3B23-41B5-AE7B-DD7C26A37DF3}" type="sibTrans" cxnId="{1DB2EA80-6AA6-4543-AAA9-28795DB0F7D9}">
      <dgm:prSet/>
      <dgm:spPr/>
      <dgm:t>
        <a:bodyPr/>
        <a:lstStyle/>
        <a:p>
          <a:endParaRPr lang="es-PE"/>
        </a:p>
      </dgm:t>
    </dgm:pt>
    <dgm:pt modelId="{03F87D0C-C536-4BC9-9A40-5DEA28EBB52C}">
      <dgm:prSet phldrT="[Texto]" custT="1"/>
      <dgm:spPr/>
      <dgm:t>
        <a:bodyPr/>
        <a:lstStyle/>
        <a:p>
          <a:r>
            <a:rPr lang="es-PE" sz="1100" b="1" dirty="0" smtClean="0">
              <a:solidFill>
                <a:srgbClr val="C00000"/>
              </a:solidFill>
            </a:rPr>
            <a:t>ROBO DE VEHICULOS</a:t>
          </a:r>
          <a:endParaRPr lang="es-PE" sz="1100" b="1" dirty="0">
            <a:solidFill>
              <a:srgbClr val="C00000"/>
            </a:solidFill>
          </a:endParaRPr>
        </a:p>
      </dgm:t>
    </dgm:pt>
    <dgm:pt modelId="{A82CBA52-1F12-447F-9006-CC80E602A2B7}" type="parTrans" cxnId="{EABAFFCD-4E23-4B24-A2DC-103EC243CCE7}">
      <dgm:prSet/>
      <dgm:spPr/>
      <dgm:t>
        <a:bodyPr/>
        <a:lstStyle/>
        <a:p>
          <a:endParaRPr lang="es-PE"/>
        </a:p>
      </dgm:t>
    </dgm:pt>
    <dgm:pt modelId="{365A25FC-DD5C-4FCC-A17E-5A19888B96C3}" type="sibTrans" cxnId="{EABAFFCD-4E23-4B24-A2DC-103EC243CCE7}">
      <dgm:prSet/>
      <dgm:spPr/>
      <dgm:t>
        <a:bodyPr/>
        <a:lstStyle/>
        <a:p>
          <a:endParaRPr lang="es-PE"/>
        </a:p>
      </dgm:t>
    </dgm:pt>
    <dgm:pt modelId="{6B2F9D34-5757-44D0-9D3B-2F6838828810}" type="pres">
      <dgm:prSet presAssocID="{D4BD7432-2ED8-41AC-BE11-86DAAE0E5F1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2E758793-661E-4AF6-AC60-00306686C3D6}" type="pres">
      <dgm:prSet presAssocID="{155291A8-F6F7-4836-B951-FFBB04276566}" presName="centerShape" presStyleLbl="node0" presStyleIdx="0" presStyleCnt="1" custScaleX="140377"/>
      <dgm:spPr/>
      <dgm:t>
        <a:bodyPr/>
        <a:lstStyle/>
        <a:p>
          <a:endParaRPr lang="es-PE"/>
        </a:p>
      </dgm:t>
    </dgm:pt>
    <dgm:pt modelId="{85107F27-8D43-43F8-9DF8-7A8ACBEF86A4}" type="pres">
      <dgm:prSet presAssocID="{335F9926-1B26-4FD1-BFEF-8DB672C046F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66303CF-EF52-43D6-9BC6-F2743B648276}" type="pres">
      <dgm:prSet presAssocID="{335F9926-1B26-4FD1-BFEF-8DB672C046F4}" presName="dummy" presStyleCnt="0"/>
      <dgm:spPr/>
    </dgm:pt>
    <dgm:pt modelId="{FB51220F-502D-446D-8A63-DADFE84818EA}" type="pres">
      <dgm:prSet presAssocID="{056C0F28-CBD5-4292-93BC-81896FA0A6F3}" presName="sibTrans" presStyleLbl="sibTrans2D1" presStyleIdx="0" presStyleCnt="5"/>
      <dgm:spPr/>
      <dgm:t>
        <a:bodyPr/>
        <a:lstStyle/>
        <a:p>
          <a:endParaRPr lang="es-PE"/>
        </a:p>
      </dgm:t>
    </dgm:pt>
    <dgm:pt modelId="{E6A27676-F303-4DCC-8EEF-8FEFA031E38E}" type="pres">
      <dgm:prSet presAssocID="{A726BF69-5929-4D2E-A793-7DF17106B8E5}" presName="node" presStyleLbl="node1" presStyleIdx="1" presStyleCnt="5" custScaleX="114778" custRadScaleRad="101377" custRadScaleInc="-1529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C9D3463-2E0D-4F8D-98B2-EC83B2DB879B}" type="pres">
      <dgm:prSet presAssocID="{A726BF69-5929-4D2E-A793-7DF17106B8E5}" presName="dummy" presStyleCnt="0"/>
      <dgm:spPr/>
    </dgm:pt>
    <dgm:pt modelId="{CF28FDED-FF71-446C-9EBC-EE9FC8A5C740}" type="pres">
      <dgm:prSet presAssocID="{E27289DB-4F86-4BBD-9B18-2332762440C5}" presName="sibTrans" presStyleLbl="sibTrans2D1" presStyleIdx="1" presStyleCnt="5"/>
      <dgm:spPr/>
      <dgm:t>
        <a:bodyPr/>
        <a:lstStyle/>
        <a:p>
          <a:endParaRPr lang="es-PE"/>
        </a:p>
      </dgm:t>
    </dgm:pt>
    <dgm:pt modelId="{6FA94641-CE03-4C2A-B406-93B98A32EE34}" type="pres">
      <dgm:prSet presAssocID="{7DADC32B-A6B0-4813-A98C-DB6DBEE3F40B}" presName="node" presStyleLbl="node1" presStyleIdx="2" presStyleCnt="5" custScaleX="15855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59FC404-48B4-44BB-9272-0EE6616EA84B}" type="pres">
      <dgm:prSet presAssocID="{7DADC32B-A6B0-4813-A98C-DB6DBEE3F40B}" presName="dummy" presStyleCnt="0"/>
      <dgm:spPr/>
    </dgm:pt>
    <dgm:pt modelId="{9A45AD79-B4FC-4560-8548-E40A7EB770E2}" type="pres">
      <dgm:prSet presAssocID="{067FBC14-588B-41DA-A4C0-A689D3D8DED3}" presName="sibTrans" presStyleLbl="sibTrans2D1" presStyleIdx="2" presStyleCnt="5"/>
      <dgm:spPr/>
      <dgm:t>
        <a:bodyPr/>
        <a:lstStyle/>
        <a:p>
          <a:endParaRPr lang="es-PE"/>
        </a:p>
      </dgm:t>
    </dgm:pt>
    <dgm:pt modelId="{19752049-81F6-49C5-8104-59384BDABCD8}" type="pres">
      <dgm:prSet presAssocID="{9458F55F-30B6-46B8-9979-6E9FDEE31EF9}" presName="node" presStyleLbl="node1" presStyleIdx="3" presStyleCnt="5" custScaleX="173616" custRadScaleRad="100227" custRadScaleInc="102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B253853-0BF9-490C-98F7-26012EB7425D}" type="pres">
      <dgm:prSet presAssocID="{9458F55F-30B6-46B8-9979-6E9FDEE31EF9}" presName="dummy" presStyleCnt="0"/>
      <dgm:spPr/>
    </dgm:pt>
    <dgm:pt modelId="{09687320-B989-4A60-B81A-10238211E771}" type="pres">
      <dgm:prSet presAssocID="{24E3867C-3B23-41B5-AE7B-DD7C26A37DF3}" presName="sibTrans" presStyleLbl="sibTrans2D1" presStyleIdx="3" presStyleCnt="5"/>
      <dgm:spPr/>
      <dgm:t>
        <a:bodyPr/>
        <a:lstStyle/>
        <a:p>
          <a:endParaRPr lang="es-PE"/>
        </a:p>
      </dgm:t>
    </dgm:pt>
    <dgm:pt modelId="{11B9A984-ED13-4067-8FEB-1BC2A1F582AE}" type="pres">
      <dgm:prSet presAssocID="{03F87D0C-C536-4BC9-9A40-5DEA28EBB52C}" presName="node" presStyleLbl="node1" presStyleIdx="4" presStyleCnt="5" custScaleX="126737" custRadScaleRad="109505" custRadScaleInc="1859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A613C34-5739-40A9-B446-EFEB8D3C09AB}" type="pres">
      <dgm:prSet presAssocID="{03F87D0C-C536-4BC9-9A40-5DEA28EBB52C}" presName="dummy" presStyleCnt="0"/>
      <dgm:spPr/>
    </dgm:pt>
    <dgm:pt modelId="{470AF893-F3BF-4746-AF20-317DF7D5FF98}" type="pres">
      <dgm:prSet presAssocID="{365A25FC-DD5C-4FCC-A17E-5A19888B96C3}" presName="sibTrans" presStyleLbl="sibTrans2D1" presStyleIdx="4" presStyleCnt="5"/>
      <dgm:spPr/>
      <dgm:t>
        <a:bodyPr/>
        <a:lstStyle/>
        <a:p>
          <a:endParaRPr lang="es-PE"/>
        </a:p>
      </dgm:t>
    </dgm:pt>
  </dgm:ptLst>
  <dgm:cxnLst>
    <dgm:cxn modelId="{8146CCAB-4AC0-41A3-A577-619C9D8C5322}" srcId="{D4BD7432-2ED8-41AC-BE11-86DAAE0E5F11}" destId="{155291A8-F6F7-4836-B951-FFBB04276566}" srcOrd="0" destOrd="0" parTransId="{C57F9F2D-2B69-48B8-84C5-CE6768964BCB}" sibTransId="{9C050A4D-5731-4C3C-A6DA-A5D51113AB06}"/>
    <dgm:cxn modelId="{02B70E81-8E12-4851-9CCC-5C5D59B637B8}" type="presOf" srcId="{A726BF69-5929-4D2E-A793-7DF17106B8E5}" destId="{E6A27676-F303-4DCC-8EEF-8FEFA031E38E}" srcOrd="0" destOrd="0" presId="urn:microsoft.com/office/officeart/2005/8/layout/radial6"/>
    <dgm:cxn modelId="{FC449DAC-0D0F-4870-BDAB-EA8A7625AF75}" srcId="{155291A8-F6F7-4836-B951-FFBB04276566}" destId="{7DADC32B-A6B0-4813-A98C-DB6DBEE3F40B}" srcOrd="2" destOrd="0" parTransId="{6B2EFFFF-9629-4F4F-81CF-2BCAE4776445}" sibTransId="{067FBC14-588B-41DA-A4C0-A689D3D8DED3}"/>
    <dgm:cxn modelId="{6BA14B9D-F05A-4489-B34B-E989F1A491AD}" type="presOf" srcId="{335F9926-1B26-4FD1-BFEF-8DB672C046F4}" destId="{85107F27-8D43-43F8-9DF8-7A8ACBEF86A4}" srcOrd="0" destOrd="0" presId="urn:microsoft.com/office/officeart/2005/8/layout/radial6"/>
    <dgm:cxn modelId="{1DB2EA80-6AA6-4543-AAA9-28795DB0F7D9}" srcId="{155291A8-F6F7-4836-B951-FFBB04276566}" destId="{9458F55F-30B6-46B8-9979-6E9FDEE31EF9}" srcOrd="3" destOrd="0" parTransId="{576F2CD8-9302-4788-8F47-C400908FCFFB}" sibTransId="{24E3867C-3B23-41B5-AE7B-DD7C26A37DF3}"/>
    <dgm:cxn modelId="{BC91E8C6-0A78-4A37-A7A6-69F85F8A80B4}" type="presOf" srcId="{7DADC32B-A6B0-4813-A98C-DB6DBEE3F40B}" destId="{6FA94641-CE03-4C2A-B406-93B98A32EE34}" srcOrd="0" destOrd="0" presId="urn:microsoft.com/office/officeart/2005/8/layout/radial6"/>
    <dgm:cxn modelId="{FD559945-85D7-434B-8966-DDB180330F43}" type="presOf" srcId="{9458F55F-30B6-46B8-9979-6E9FDEE31EF9}" destId="{19752049-81F6-49C5-8104-59384BDABCD8}" srcOrd="0" destOrd="0" presId="urn:microsoft.com/office/officeart/2005/8/layout/radial6"/>
    <dgm:cxn modelId="{F68D9E3B-B34C-4379-9438-9C399D16BF33}" type="presOf" srcId="{03F87D0C-C536-4BC9-9A40-5DEA28EBB52C}" destId="{11B9A984-ED13-4067-8FEB-1BC2A1F582AE}" srcOrd="0" destOrd="0" presId="urn:microsoft.com/office/officeart/2005/8/layout/radial6"/>
    <dgm:cxn modelId="{546CF188-34E1-4C7D-BF86-4EE3865ED423}" type="presOf" srcId="{067FBC14-588B-41DA-A4C0-A689D3D8DED3}" destId="{9A45AD79-B4FC-4560-8548-E40A7EB770E2}" srcOrd="0" destOrd="0" presId="urn:microsoft.com/office/officeart/2005/8/layout/radial6"/>
    <dgm:cxn modelId="{E8946AFC-AED4-4E71-922D-430E97C176C8}" srcId="{155291A8-F6F7-4836-B951-FFBB04276566}" destId="{335F9926-1B26-4FD1-BFEF-8DB672C046F4}" srcOrd="0" destOrd="0" parTransId="{C56703B6-0791-4400-9BA5-9EB052AD958A}" sibTransId="{056C0F28-CBD5-4292-93BC-81896FA0A6F3}"/>
    <dgm:cxn modelId="{9915239F-A3C8-445C-A241-823C1FAAC808}" srcId="{155291A8-F6F7-4836-B951-FFBB04276566}" destId="{A726BF69-5929-4D2E-A793-7DF17106B8E5}" srcOrd="1" destOrd="0" parTransId="{9689BF17-E78F-4E02-B32A-0E7F7E1C852B}" sibTransId="{E27289DB-4F86-4BBD-9B18-2332762440C5}"/>
    <dgm:cxn modelId="{FA3A3A15-5B96-4B64-B5FE-C84DA6744E62}" type="presOf" srcId="{365A25FC-DD5C-4FCC-A17E-5A19888B96C3}" destId="{470AF893-F3BF-4746-AF20-317DF7D5FF98}" srcOrd="0" destOrd="0" presId="urn:microsoft.com/office/officeart/2005/8/layout/radial6"/>
    <dgm:cxn modelId="{EABAFFCD-4E23-4B24-A2DC-103EC243CCE7}" srcId="{155291A8-F6F7-4836-B951-FFBB04276566}" destId="{03F87D0C-C536-4BC9-9A40-5DEA28EBB52C}" srcOrd="4" destOrd="0" parTransId="{A82CBA52-1F12-447F-9006-CC80E602A2B7}" sibTransId="{365A25FC-DD5C-4FCC-A17E-5A19888B96C3}"/>
    <dgm:cxn modelId="{4E75B371-B9C1-4C07-8CAF-003CD18EFDED}" type="presOf" srcId="{056C0F28-CBD5-4292-93BC-81896FA0A6F3}" destId="{FB51220F-502D-446D-8A63-DADFE84818EA}" srcOrd="0" destOrd="0" presId="urn:microsoft.com/office/officeart/2005/8/layout/radial6"/>
    <dgm:cxn modelId="{0913A9C2-BDEE-4A8D-8F88-85B663FB27AC}" type="presOf" srcId="{24E3867C-3B23-41B5-AE7B-DD7C26A37DF3}" destId="{09687320-B989-4A60-B81A-10238211E771}" srcOrd="0" destOrd="0" presId="urn:microsoft.com/office/officeart/2005/8/layout/radial6"/>
    <dgm:cxn modelId="{234A4E82-13A9-44D0-A720-22C70C450FFF}" type="presOf" srcId="{D4BD7432-2ED8-41AC-BE11-86DAAE0E5F11}" destId="{6B2F9D34-5757-44D0-9D3B-2F6838828810}" srcOrd="0" destOrd="0" presId="urn:microsoft.com/office/officeart/2005/8/layout/radial6"/>
    <dgm:cxn modelId="{6920BF0E-3EC0-409E-8AA4-E40B6E8978DB}" type="presOf" srcId="{155291A8-F6F7-4836-B951-FFBB04276566}" destId="{2E758793-661E-4AF6-AC60-00306686C3D6}" srcOrd="0" destOrd="0" presId="urn:microsoft.com/office/officeart/2005/8/layout/radial6"/>
    <dgm:cxn modelId="{3F3E3C1C-3943-4965-ADD0-3D68F4549C5C}" type="presOf" srcId="{E27289DB-4F86-4BBD-9B18-2332762440C5}" destId="{CF28FDED-FF71-446C-9EBC-EE9FC8A5C740}" srcOrd="0" destOrd="0" presId="urn:microsoft.com/office/officeart/2005/8/layout/radial6"/>
    <dgm:cxn modelId="{360B8DB5-527F-46E5-B2A2-57CB84F3579C}" type="presParOf" srcId="{6B2F9D34-5757-44D0-9D3B-2F6838828810}" destId="{2E758793-661E-4AF6-AC60-00306686C3D6}" srcOrd="0" destOrd="0" presId="urn:microsoft.com/office/officeart/2005/8/layout/radial6"/>
    <dgm:cxn modelId="{83E68451-F3BB-4F28-BAFB-0F872715A63B}" type="presParOf" srcId="{6B2F9D34-5757-44D0-9D3B-2F6838828810}" destId="{85107F27-8D43-43F8-9DF8-7A8ACBEF86A4}" srcOrd="1" destOrd="0" presId="urn:microsoft.com/office/officeart/2005/8/layout/radial6"/>
    <dgm:cxn modelId="{051609BA-1B1E-4AA3-B4F4-469DBA9A3C38}" type="presParOf" srcId="{6B2F9D34-5757-44D0-9D3B-2F6838828810}" destId="{A66303CF-EF52-43D6-9BC6-F2743B648276}" srcOrd="2" destOrd="0" presId="urn:microsoft.com/office/officeart/2005/8/layout/radial6"/>
    <dgm:cxn modelId="{42EC2C85-D376-4B7B-8F11-7B4AA6F410FE}" type="presParOf" srcId="{6B2F9D34-5757-44D0-9D3B-2F6838828810}" destId="{FB51220F-502D-446D-8A63-DADFE84818EA}" srcOrd="3" destOrd="0" presId="urn:microsoft.com/office/officeart/2005/8/layout/radial6"/>
    <dgm:cxn modelId="{9238A059-D6A1-46DE-BF1E-E34F2D3B0972}" type="presParOf" srcId="{6B2F9D34-5757-44D0-9D3B-2F6838828810}" destId="{E6A27676-F303-4DCC-8EEF-8FEFA031E38E}" srcOrd="4" destOrd="0" presId="urn:microsoft.com/office/officeart/2005/8/layout/radial6"/>
    <dgm:cxn modelId="{951160BD-C64D-4E0B-86AF-CF81C12627F3}" type="presParOf" srcId="{6B2F9D34-5757-44D0-9D3B-2F6838828810}" destId="{FC9D3463-2E0D-4F8D-98B2-EC83B2DB879B}" srcOrd="5" destOrd="0" presId="urn:microsoft.com/office/officeart/2005/8/layout/radial6"/>
    <dgm:cxn modelId="{F930BA32-B5ED-4373-81F4-62CF171F5A68}" type="presParOf" srcId="{6B2F9D34-5757-44D0-9D3B-2F6838828810}" destId="{CF28FDED-FF71-446C-9EBC-EE9FC8A5C740}" srcOrd="6" destOrd="0" presId="urn:microsoft.com/office/officeart/2005/8/layout/radial6"/>
    <dgm:cxn modelId="{28A28287-7A78-4D05-8512-E784CE2A9A33}" type="presParOf" srcId="{6B2F9D34-5757-44D0-9D3B-2F6838828810}" destId="{6FA94641-CE03-4C2A-B406-93B98A32EE34}" srcOrd="7" destOrd="0" presId="urn:microsoft.com/office/officeart/2005/8/layout/radial6"/>
    <dgm:cxn modelId="{D00656F6-C2C5-47A4-A893-58239A436AC8}" type="presParOf" srcId="{6B2F9D34-5757-44D0-9D3B-2F6838828810}" destId="{A59FC404-48B4-44BB-9272-0EE6616EA84B}" srcOrd="8" destOrd="0" presId="urn:microsoft.com/office/officeart/2005/8/layout/radial6"/>
    <dgm:cxn modelId="{85F7AED9-CBDF-4895-BE16-A5C7FF912995}" type="presParOf" srcId="{6B2F9D34-5757-44D0-9D3B-2F6838828810}" destId="{9A45AD79-B4FC-4560-8548-E40A7EB770E2}" srcOrd="9" destOrd="0" presId="urn:microsoft.com/office/officeart/2005/8/layout/radial6"/>
    <dgm:cxn modelId="{0B13A993-0E9C-4498-B567-2B2A28931644}" type="presParOf" srcId="{6B2F9D34-5757-44D0-9D3B-2F6838828810}" destId="{19752049-81F6-49C5-8104-59384BDABCD8}" srcOrd="10" destOrd="0" presId="urn:microsoft.com/office/officeart/2005/8/layout/radial6"/>
    <dgm:cxn modelId="{1AA474F9-A491-438D-BC86-2AA512445F9A}" type="presParOf" srcId="{6B2F9D34-5757-44D0-9D3B-2F6838828810}" destId="{FB253853-0BF9-490C-98F7-26012EB7425D}" srcOrd="11" destOrd="0" presId="urn:microsoft.com/office/officeart/2005/8/layout/radial6"/>
    <dgm:cxn modelId="{0F0A5E1F-920C-49FA-B1FC-3E9D63C92CA1}" type="presParOf" srcId="{6B2F9D34-5757-44D0-9D3B-2F6838828810}" destId="{09687320-B989-4A60-B81A-10238211E771}" srcOrd="12" destOrd="0" presId="urn:microsoft.com/office/officeart/2005/8/layout/radial6"/>
    <dgm:cxn modelId="{E08CE834-C01C-4474-912C-93B20618AA88}" type="presParOf" srcId="{6B2F9D34-5757-44D0-9D3B-2F6838828810}" destId="{11B9A984-ED13-4067-8FEB-1BC2A1F582AE}" srcOrd="13" destOrd="0" presId="urn:microsoft.com/office/officeart/2005/8/layout/radial6"/>
    <dgm:cxn modelId="{5D6397B1-ED37-44BF-BB65-1B256D5E45FA}" type="presParOf" srcId="{6B2F9D34-5757-44D0-9D3B-2F6838828810}" destId="{AA613C34-5739-40A9-B446-EFEB8D3C09AB}" srcOrd="14" destOrd="0" presId="urn:microsoft.com/office/officeart/2005/8/layout/radial6"/>
    <dgm:cxn modelId="{DB32D1E0-5B5F-4051-8D53-3B3668DC7883}" type="presParOf" srcId="{6B2F9D34-5757-44D0-9D3B-2F6838828810}" destId="{470AF893-F3BF-4746-AF20-317DF7D5FF9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30FEC-4EA0-4787-AFAE-474E2A82E690}">
      <dsp:nvSpPr>
        <dsp:cNvPr id="0" name=""/>
        <dsp:cNvSpPr/>
      </dsp:nvSpPr>
      <dsp:spPr>
        <a:xfrm>
          <a:off x="583264" y="0"/>
          <a:ext cx="6624736" cy="662473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B1FB4-8B43-41E7-B55B-0322EA4E57BF}">
      <dsp:nvSpPr>
        <dsp:cNvPr id="0" name=""/>
        <dsp:cNvSpPr/>
      </dsp:nvSpPr>
      <dsp:spPr>
        <a:xfrm>
          <a:off x="3922976" y="143102"/>
          <a:ext cx="4306078" cy="1177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/>
            <a:t>La inseguridad ciudadana es una de las principales preocupaciones de la sociedad y uno de los problemas que más afecta la calidad de vida…</a:t>
          </a:r>
          <a:endParaRPr lang="es-PE" sz="1600" b="1" kern="1200" dirty="0"/>
        </a:p>
      </dsp:txBody>
      <dsp:txXfrm>
        <a:off x="3980454" y="200580"/>
        <a:ext cx="4191122" cy="1062487"/>
      </dsp:txXfrm>
    </dsp:sp>
    <dsp:sp modelId="{115120BD-C7F1-4836-9D50-380105B2DC7C}">
      <dsp:nvSpPr>
        <dsp:cNvPr id="0" name=""/>
        <dsp:cNvSpPr/>
      </dsp:nvSpPr>
      <dsp:spPr>
        <a:xfrm>
          <a:off x="3960439" y="1944215"/>
          <a:ext cx="4306078" cy="1177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/>
            <a:t>El abordaje del delito y la violencia es una preocupación permanente en los diferentes estamentos de gobierno, debido que existe la necesidad…..</a:t>
          </a:r>
          <a:endParaRPr lang="es-PE" sz="1600" b="1" kern="1200" dirty="0"/>
        </a:p>
      </dsp:txBody>
      <dsp:txXfrm>
        <a:off x="4017917" y="2001693"/>
        <a:ext cx="4191122" cy="1062487"/>
      </dsp:txXfrm>
    </dsp:sp>
    <dsp:sp modelId="{7344FA30-E299-49E3-997C-2C6CFDF86540}">
      <dsp:nvSpPr>
        <dsp:cNvPr id="0" name=""/>
        <dsp:cNvSpPr/>
      </dsp:nvSpPr>
      <dsp:spPr>
        <a:xfrm>
          <a:off x="3960439" y="3672406"/>
          <a:ext cx="4306078" cy="1177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/>
            <a:t>Pese a los esfuerzos de la PNP, </a:t>
          </a:r>
          <a:r>
            <a:rPr lang="es-PE" sz="1600" b="1" kern="1200" dirty="0" smtClean="0"/>
            <a:t>MP, </a:t>
          </a:r>
          <a:r>
            <a:rPr lang="es-PE" sz="1600" b="1" kern="1200" dirty="0" smtClean="0"/>
            <a:t>Comités de Seguridad Ciud., JUVESC, y población en general, la DC. Y </a:t>
          </a:r>
          <a:r>
            <a:rPr lang="es-PE" sz="1600" b="1" kern="1200" dirty="0" err="1" smtClean="0"/>
            <a:t>Org</a:t>
          </a:r>
          <a:r>
            <a:rPr lang="es-PE" sz="1600" b="1" kern="1200" dirty="0" smtClean="0"/>
            <a:t>., ha alcanzado niveles preocupantes.</a:t>
          </a:r>
          <a:endParaRPr lang="es-PE" sz="1600" b="1" kern="1200" dirty="0"/>
        </a:p>
      </dsp:txBody>
      <dsp:txXfrm>
        <a:off x="4017917" y="3729884"/>
        <a:ext cx="4191122" cy="1062487"/>
      </dsp:txXfrm>
    </dsp:sp>
    <dsp:sp modelId="{951216AE-48D8-4B02-82C1-23358BC047B7}">
      <dsp:nvSpPr>
        <dsp:cNvPr id="0" name=""/>
        <dsp:cNvSpPr/>
      </dsp:nvSpPr>
      <dsp:spPr>
        <a:xfrm>
          <a:off x="3960439" y="5256585"/>
          <a:ext cx="4306078" cy="11774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/>
            <a:t>Ante esta situación se propone la creación de </a:t>
          </a:r>
          <a:r>
            <a:rPr lang="es-PE" sz="1600" b="1" kern="1200" dirty="0" smtClean="0"/>
            <a:t>la </a:t>
          </a:r>
          <a:r>
            <a:rPr lang="es-PE" sz="1600" b="1" kern="1200" dirty="0" smtClean="0"/>
            <a:t>plataforma digital “MAPA DEL DELITO”</a:t>
          </a:r>
          <a:endParaRPr lang="es-PE" sz="1600" b="1" kern="1200" dirty="0"/>
        </a:p>
      </dsp:txBody>
      <dsp:txXfrm>
        <a:off x="4017917" y="5314063"/>
        <a:ext cx="4191122" cy="1062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15587-528B-4447-966F-26C090C953BB}">
      <dsp:nvSpPr>
        <dsp:cNvPr id="0" name=""/>
        <dsp:cNvSpPr/>
      </dsp:nvSpPr>
      <dsp:spPr>
        <a:xfrm>
          <a:off x="0" y="0"/>
          <a:ext cx="8496944" cy="18578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5300" b="1" kern="1200" dirty="0" smtClean="0"/>
            <a:t>PROYECTO ¿DONDE ESTA EL DELITO?</a:t>
          </a:r>
          <a:endParaRPr lang="es-PE" sz="5300" b="1" kern="1200" dirty="0"/>
        </a:p>
      </dsp:txBody>
      <dsp:txXfrm>
        <a:off x="0" y="0"/>
        <a:ext cx="8496944" cy="1857806"/>
      </dsp:txXfrm>
    </dsp:sp>
    <dsp:sp modelId="{7B1DC0C4-A8B1-4CCD-9B0C-86E6A2464DEE}">
      <dsp:nvSpPr>
        <dsp:cNvPr id="0" name=""/>
        <dsp:cNvSpPr/>
      </dsp:nvSpPr>
      <dsp:spPr>
        <a:xfrm>
          <a:off x="4148" y="1857806"/>
          <a:ext cx="2829548" cy="39013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Aplicativo que </a:t>
          </a:r>
          <a:r>
            <a:rPr lang="es-PE" sz="1800" b="1" kern="1200" dirty="0" smtClean="0">
              <a:solidFill>
                <a:schemeClr val="bg1"/>
              </a:solidFill>
            </a:rPr>
            <a:t>brindará </a:t>
          </a:r>
          <a:r>
            <a:rPr lang="es-PE" sz="1800" b="1" kern="1200" dirty="0" smtClean="0">
              <a:solidFill>
                <a:schemeClr val="bg1"/>
              </a:solidFill>
            </a:rPr>
            <a:t>información  actualizada a través celular de incidencia delictual</a:t>
          </a:r>
          <a:endParaRPr lang="es-PE" sz="1800" b="1" kern="1200" dirty="0">
            <a:solidFill>
              <a:schemeClr val="bg1"/>
            </a:solidFill>
          </a:endParaRPr>
        </a:p>
      </dsp:txBody>
      <dsp:txXfrm>
        <a:off x="4148" y="1857806"/>
        <a:ext cx="2829548" cy="3901393"/>
      </dsp:txXfrm>
    </dsp:sp>
    <dsp:sp modelId="{9AB52C22-B481-43E5-AD5C-7C8988788238}">
      <dsp:nvSpPr>
        <dsp:cNvPr id="0" name=""/>
        <dsp:cNvSpPr/>
      </dsp:nvSpPr>
      <dsp:spPr>
        <a:xfrm>
          <a:off x="2833697" y="1857806"/>
          <a:ext cx="2829548" cy="39013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FINALIDAD. Prevenir la comisión de delitos y faltas</a:t>
          </a:r>
          <a:endParaRPr lang="es-PE" sz="1800" b="1" kern="1200" dirty="0">
            <a:solidFill>
              <a:schemeClr val="bg1"/>
            </a:solidFill>
          </a:endParaRPr>
        </a:p>
      </dsp:txBody>
      <dsp:txXfrm>
        <a:off x="2833697" y="1857806"/>
        <a:ext cx="2829548" cy="3901393"/>
      </dsp:txXfrm>
    </dsp:sp>
    <dsp:sp modelId="{CE883C14-1AC8-4128-983F-4A864CBC52C0}">
      <dsp:nvSpPr>
        <dsp:cNvPr id="0" name=""/>
        <dsp:cNvSpPr/>
      </dsp:nvSpPr>
      <dsp:spPr>
        <a:xfrm>
          <a:off x="5663246" y="1857806"/>
          <a:ext cx="2829548" cy="39013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OBJETIVOS: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- Poner a disposición ciudadanía, aplicativo.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– A las autoridades tomar conocimiento movimiento del delito. – Ciudadanos participar fiscalización del trabajo.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 smtClean="0">
              <a:solidFill>
                <a:schemeClr val="bg1"/>
              </a:solidFill>
            </a:rPr>
            <a:t> – Lograr mayor participación ciudadana</a:t>
          </a:r>
          <a:endParaRPr lang="es-PE" sz="1800" b="1" kern="1200" dirty="0">
            <a:solidFill>
              <a:schemeClr val="bg1"/>
            </a:solidFill>
          </a:endParaRPr>
        </a:p>
      </dsp:txBody>
      <dsp:txXfrm>
        <a:off x="5663246" y="1857806"/>
        <a:ext cx="2829548" cy="3901393"/>
      </dsp:txXfrm>
    </dsp:sp>
    <dsp:sp modelId="{CE22D208-F20B-4BB7-9B91-0728AC799C7B}">
      <dsp:nvSpPr>
        <dsp:cNvPr id="0" name=""/>
        <dsp:cNvSpPr/>
      </dsp:nvSpPr>
      <dsp:spPr>
        <a:xfrm>
          <a:off x="0" y="5759199"/>
          <a:ext cx="8496944" cy="43348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52C66-1967-40CA-BFC7-8205953DE660}">
      <dsp:nvSpPr>
        <dsp:cNvPr id="0" name=""/>
        <dsp:cNvSpPr/>
      </dsp:nvSpPr>
      <dsp:spPr>
        <a:xfrm>
          <a:off x="0" y="1650060"/>
          <a:ext cx="8640960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D11DB9-061D-46A7-8C3B-97A2663E6AAB}">
      <dsp:nvSpPr>
        <dsp:cNvPr id="0" name=""/>
        <dsp:cNvSpPr/>
      </dsp:nvSpPr>
      <dsp:spPr>
        <a:xfrm>
          <a:off x="432048" y="808740"/>
          <a:ext cx="6048672" cy="1682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solidFill>
                <a:schemeClr val="bg1"/>
              </a:solidFill>
            </a:rPr>
            <a:t>ETAPAS DE REALIZACION: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solidFill>
                <a:schemeClr val="bg1"/>
              </a:solidFill>
            </a:rPr>
            <a:t>-1ra. Provincia de Trujillo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solidFill>
                <a:schemeClr val="bg1"/>
              </a:solidFill>
            </a:rPr>
            <a:t>-2da Prov. </a:t>
          </a:r>
          <a:r>
            <a:rPr lang="es-PE" sz="1600" b="1" kern="1200" dirty="0" smtClean="0">
              <a:solidFill>
                <a:schemeClr val="bg1"/>
              </a:solidFill>
            </a:rPr>
            <a:t>Ascope, </a:t>
          </a:r>
          <a:r>
            <a:rPr lang="es-PE" sz="1600" b="1" kern="1200" dirty="0" smtClean="0">
              <a:solidFill>
                <a:schemeClr val="bg1"/>
              </a:solidFill>
            </a:rPr>
            <a:t>Pacasmayo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solidFill>
                <a:schemeClr val="bg1"/>
              </a:solidFill>
            </a:rPr>
            <a:t>-3ra. Prov.  Chepén, Virú.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b="1" kern="1200" dirty="0" smtClean="0">
              <a:solidFill>
                <a:schemeClr val="bg1"/>
              </a:solidFill>
            </a:rPr>
            <a:t>-Provincias de la Sierra Liberteña</a:t>
          </a:r>
          <a:endParaRPr lang="es-PE" sz="1600" b="1" kern="1200" dirty="0">
            <a:solidFill>
              <a:schemeClr val="bg1"/>
            </a:solidFill>
          </a:endParaRPr>
        </a:p>
      </dsp:txBody>
      <dsp:txXfrm>
        <a:off x="514188" y="890880"/>
        <a:ext cx="5884392" cy="1518360"/>
      </dsp:txXfrm>
    </dsp:sp>
    <dsp:sp modelId="{032FEEB6-A9D6-4C34-AB7F-6EACFE3A2721}">
      <dsp:nvSpPr>
        <dsp:cNvPr id="0" name=""/>
        <dsp:cNvSpPr/>
      </dsp:nvSpPr>
      <dsp:spPr>
        <a:xfrm>
          <a:off x="0" y="4235580"/>
          <a:ext cx="8640960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D76464-1FF6-4693-B3FA-F8B5071C2A29}">
      <dsp:nvSpPr>
        <dsp:cNvPr id="0" name=""/>
        <dsp:cNvSpPr/>
      </dsp:nvSpPr>
      <dsp:spPr>
        <a:xfrm>
          <a:off x="432048" y="3394260"/>
          <a:ext cx="6048672" cy="1682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5700" kern="1200" dirty="0" smtClean="0"/>
            <a:t>BENEFICIARIOS</a:t>
          </a:r>
          <a:endParaRPr lang="es-PE" sz="5700" kern="1200" dirty="0"/>
        </a:p>
      </dsp:txBody>
      <dsp:txXfrm>
        <a:off x="514188" y="3476400"/>
        <a:ext cx="5884392" cy="1518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AF893-F3BF-4746-AF20-317DF7D5FF98}">
      <dsp:nvSpPr>
        <dsp:cNvPr id="0" name=""/>
        <dsp:cNvSpPr/>
      </dsp:nvSpPr>
      <dsp:spPr>
        <a:xfrm>
          <a:off x="1369046" y="629508"/>
          <a:ext cx="4266602" cy="4266602"/>
        </a:xfrm>
        <a:prstGeom prst="blockArc">
          <a:avLst>
            <a:gd name="adj1" fmla="val 12264619"/>
            <a:gd name="adj2" fmla="val 16549014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87320-B989-4A60-B81A-10238211E771}">
      <dsp:nvSpPr>
        <dsp:cNvPr id="0" name=""/>
        <dsp:cNvSpPr/>
      </dsp:nvSpPr>
      <dsp:spPr>
        <a:xfrm>
          <a:off x="1409868" y="533209"/>
          <a:ext cx="4266602" cy="4266602"/>
        </a:xfrm>
        <a:prstGeom prst="blockArc">
          <a:avLst>
            <a:gd name="adj1" fmla="val 7243212"/>
            <a:gd name="adj2" fmla="val 12092044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5AD79-B4FC-4560-8548-E40A7EB770E2}">
      <dsp:nvSpPr>
        <dsp:cNvPr id="0" name=""/>
        <dsp:cNvSpPr/>
      </dsp:nvSpPr>
      <dsp:spPr>
        <a:xfrm>
          <a:off x="1576223" y="643161"/>
          <a:ext cx="4266602" cy="4266602"/>
        </a:xfrm>
        <a:prstGeom prst="blockArc">
          <a:avLst>
            <a:gd name="adj1" fmla="val 3231808"/>
            <a:gd name="adj2" fmla="val 7572315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28FDED-FF71-446C-9EBC-EE9FC8A5C740}">
      <dsp:nvSpPr>
        <dsp:cNvPr id="0" name=""/>
        <dsp:cNvSpPr/>
      </dsp:nvSpPr>
      <dsp:spPr>
        <a:xfrm>
          <a:off x="1604286" y="623025"/>
          <a:ext cx="4266602" cy="4266602"/>
        </a:xfrm>
        <a:prstGeom prst="blockArc">
          <a:avLst>
            <a:gd name="adj1" fmla="val 20311492"/>
            <a:gd name="adj2" fmla="val 3288792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1220F-502D-446D-8A63-DADFE84818EA}">
      <dsp:nvSpPr>
        <dsp:cNvPr id="0" name=""/>
        <dsp:cNvSpPr/>
      </dsp:nvSpPr>
      <dsp:spPr>
        <a:xfrm>
          <a:off x="1611054" y="640010"/>
          <a:ext cx="4266602" cy="4266602"/>
        </a:xfrm>
        <a:prstGeom prst="blockArc">
          <a:avLst>
            <a:gd name="adj1" fmla="val 16149156"/>
            <a:gd name="adj2" fmla="val 20281327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58793-661E-4AF6-AC60-00306686C3D6}">
      <dsp:nvSpPr>
        <dsp:cNvPr id="0" name=""/>
        <dsp:cNvSpPr/>
      </dsp:nvSpPr>
      <dsp:spPr>
        <a:xfrm>
          <a:off x="2334115" y="1790883"/>
          <a:ext cx="2758846" cy="19653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>
              <a:solidFill>
                <a:schemeClr val="bg1"/>
              </a:solidFill>
            </a:rPr>
            <a:t>MODALIDADES DELICTIVAS</a:t>
          </a:r>
          <a:endParaRPr lang="es-PE" sz="1400" b="1" kern="1200" dirty="0">
            <a:solidFill>
              <a:schemeClr val="bg1"/>
            </a:solidFill>
          </a:endParaRPr>
        </a:p>
      </dsp:txBody>
      <dsp:txXfrm>
        <a:off x="2738139" y="2078696"/>
        <a:ext cx="1950798" cy="1389686"/>
      </dsp:txXfrm>
    </dsp:sp>
    <dsp:sp modelId="{85107F27-8D43-43F8-9DF8-7A8ACBEF86A4}">
      <dsp:nvSpPr>
        <dsp:cNvPr id="0" name=""/>
        <dsp:cNvSpPr/>
      </dsp:nvSpPr>
      <dsp:spPr>
        <a:xfrm>
          <a:off x="3025679" y="1905"/>
          <a:ext cx="1375718" cy="1375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100" b="1" kern="1200" dirty="0" smtClean="0">
              <a:solidFill>
                <a:srgbClr val="C00000"/>
              </a:solidFill>
            </a:rPr>
            <a:t>ASALTO Y ROBO</a:t>
          </a:r>
          <a:endParaRPr lang="es-PE" sz="1100" b="1" kern="1200" dirty="0">
            <a:solidFill>
              <a:srgbClr val="C00000"/>
            </a:solidFill>
          </a:endParaRPr>
        </a:p>
      </dsp:txBody>
      <dsp:txXfrm>
        <a:off x="3227148" y="203374"/>
        <a:ext cx="972780" cy="972780"/>
      </dsp:txXfrm>
    </dsp:sp>
    <dsp:sp modelId="{E6A27676-F303-4DCC-8EEF-8FEFA031E38E}">
      <dsp:nvSpPr>
        <dsp:cNvPr id="0" name=""/>
        <dsp:cNvSpPr/>
      </dsp:nvSpPr>
      <dsp:spPr>
        <a:xfrm>
          <a:off x="4887188" y="1305602"/>
          <a:ext cx="1579022" cy="1375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100" b="1" kern="1200" dirty="0" smtClean="0">
              <a:solidFill>
                <a:srgbClr val="C00000"/>
              </a:solidFill>
            </a:rPr>
            <a:t>RAQUETEO</a:t>
          </a:r>
          <a:endParaRPr lang="es-PE" sz="1100" b="1" kern="1200" dirty="0">
            <a:solidFill>
              <a:srgbClr val="C00000"/>
            </a:solidFill>
          </a:endParaRPr>
        </a:p>
      </dsp:txBody>
      <dsp:txXfrm>
        <a:off x="5118430" y="1507071"/>
        <a:ext cx="1116538" cy="972780"/>
      </dsp:txXfrm>
    </dsp:sp>
    <dsp:sp modelId="{6FA94641-CE03-4C2A-B406-93B98A32EE34}">
      <dsp:nvSpPr>
        <dsp:cNvPr id="0" name=""/>
        <dsp:cNvSpPr/>
      </dsp:nvSpPr>
      <dsp:spPr>
        <a:xfrm>
          <a:off x="3847743" y="3771490"/>
          <a:ext cx="2181215" cy="1375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100" b="1" kern="1200" dirty="0" smtClean="0">
              <a:solidFill>
                <a:srgbClr val="C00000"/>
              </a:solidFill>
            </a:rPr>
            <a:t>COGOTEO</a:t>
          </a:r>
          <a:endParaRPr lang="es-PE" sz="1100" b="1" kern="1200" dirty="0">
            <a:solidFill>
              <a:srgbClr val="C00000"/>
            </a:solidFill>
          </a:endParaRPr>
        </a:p>
      </dsp:txBody>
      <dsp:txXfrm>
        <a:off x="4167175" y="3972959"/>
        <a:ext cx="1542351" cy="972780"/>
      </dsp:txXfrm>
    </dsp:sp>
    <dsp:sp modelId="{19752049-81F6-49C5-8104-59384BDABCD8}">
      <dsp:nvSpPr>
        <dsp:cNvPr id="0" name=""/>
        <dsp:cNvSpPr/>
      </dsp:nvSpPr>
      <dsp:spPr>
        <a:xfrm>
          <a:off x="1284447" y="3770015"/>
          <a:ext cx="2388467" cy="1375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000" b="1" kern="1200" dirty="0" smtClean="0">
              <a:solidFill>
                <a:srgbClr val="C00000"/>
              </a:solidFill>
            </a:rPr>
            <a:t>MICROCOMERCIALIZACION DE </a:t>
          </a:r>
          <a:r>
            <a:rPr lang="es-PE" sz="1000" b="1" kern="1200" dirty="0" smtClean="0">
              <a:solidFill>
                <a:srgbClr val="C00000"/>
              </a:solidFill>
            </a:rPr>
            <a:t>DROGAS</a:t>
          </a:r>
          <a:endParaRPr lang="es-PE" sz="1000" b="1" kern="1200" dirty="0">
            <a:solidFill>
              <a:srgbClr val="C00000"/>
            </a:solidFill>
          </a:endParaRPr>
        </a:p>
      </dsp:txBody>
      <dsp:txXfrm>
        <a:off x="1634230" y="3971484"/>
        <a:ext cx="1688901" cy="972780"/>
      </dsp:txXfrm>
    </dsp:sp>
    <dsp:sp modelId="{11B9A984-ED13-4067-8FEB-1BC2A1F582AE}">
      <dsp:nvSpPr>
        <dsp:cNvPr id="0" name=""/>
        <dsp:cNvSpPr/>
      </dsp:nvSpPr>
      <dsp:spPr>
        <a:xfrm>
          <a:off x="733070" y="1213792"/>
          <a:ext cx="1743544" cy="1375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100" b="1" kern="1200" dirty="0" smtClean="0">
              <a:solidFill>
                <a:srgbClr val="C00000"/>
              </a:solidFill>
            </a:rPr>
            <a:t>ROBO DE VEHICULOS</a:t>
          </a:r>
          <a:endParaRPr lang="es-PE" sz="1100" b="1" kern="1200" dirty="0">
            <a:solidFill>
              <a:srgbClr val="C00000"/>
            </a:solidFill>
          </a:endParaRPr>
        </a:p>
      </dsp:txBody>
      <dsp:txXfrm>
        <a:off x="988406" y="1415261"/>
        <a:ext cx="1232872" cy="97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6452" y="1122363"/>
            <a:ext cx="6751097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6452" y="3602038"/>
            <a:ext cx="675109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4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43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7459" y="73524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defTabSz="45720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3467" y="2972093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1578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596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91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4195899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298987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772161"/>
            <a:ext cx="247421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4195899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98987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72160"/>
            <a:ext cx="2475252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4195899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298987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772162"/>
            <a:ext cx="2470694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91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23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00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7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8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354" y="2088320"/>
            <a:ext cx="36593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1502" y="2088320"/>
            <a:ext cx="364916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6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5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55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5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447330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3" y="758881"/>
            <a:ext cx="2441517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2971800"/>
            <a:ext cx="4451213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50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A87A34-81AB-432B-8DAE-1953F412C126}" type="datetimeFigureOut">
              <a:rPr lang="en-US" dirty="0">
                <a:solidFill>
                  <a:prstClr val="white">
                    <a:tint val="75000"/>
                  </a:prstClr>
                </a:solidFill>
              </a:rPr>
              <a:pPr defTabSz="457200"/>
              <a:t>5/9/2017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D22F896-40B5-4ADD-8801-0D06FADFA095}" type="slidenum">
              <a:rPr lang="en-US" dirty="0">
                <a:solidFill>
                  <a:prstClr val="white">
                    <a:tint val="75000"/>
                  </a:prstClr>
                </a:solidFill>
              </a:rPr>
              <a:pPr defTabSz="457200"/>
              <a:t>‹Nº›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105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353787" y="366097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PE" sz="2800" b="1" dirty="0" smtClean="0">
                <a:solidFill>
                  <a:prstClr val="white"/>
                </a:solidFill>
              </a:rPr>
              <a:t>¿ Y DONDE ESTA EL DELITO?</a:t>
            </a:r>
            <a:endParaRPr lang="es-PE" sz="2800" b="1" dirty="0">
              <a:solidFill>
                <a:prstClr val="white"/>
              </a:solidFill>
            </a:endParaRPr>
          </a:p>
        </p:txBody>
      </p:sp>
      <p:pic>
        <p:nvPicPr>
          <p:cNvPr id="3" name="Picture 2" descr="Resultado de imagen para EL DELI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5690291" cy="418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427984" y="6093296"/>
            <a:ext cx="2881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RAFAEL RIOS CARDENAS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2906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70630128"/>
              </p:ext>
            </p:extLst>
          </p:nvPr>
        </p:nvGraphicFramePr>
        <p:xfrm>
          <a:off x="107504" y="116632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206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786385781"/>
              </p:ext>
            </p:extLst>
          </p:nvPr>
        </p:nvGraphicFramePr>
        <p:xfrm>
          <a:off x="323528" y="404664"/>
          <a:ext cx="849694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049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070313679"/>
              </p:ext>
            </p:extLst>
          </p:nvPr>
        </p:nvGraphicFramePr>
        <p:xfrm>
          <a:off x="323528" y="188640"/>
          <a:ext cx="864096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40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0688"/>
            <a:ext cx="8136904" cy="583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858251649"/>
              </p:ext>
            </p:extLst>
          </p:nvPr>
        </p:nvGraphicFramePr>
        <p:xfrm>
          <a:off x="1043608" y="1124744"/>
          <a:ext cx="734481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547664" y="404664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/>
              <a:t>DISTRITO DE TRUJILLO</a:t>
            </a:r>
            <a:endParaRPr lang="es-PE" sz="3600" dirty="0"/>
          </a:p>
        </p:txBody>
      </p:sp>
    </p:spTree>
    <p:extLst>
      <p:ext uri="{BB962C8B-B14F-4D97-AF65-F5344CB8AC3E}">
        <p14:creationId xmlns:p14="http://schemas.microsoft.com/office/powerpoint/2010/main" val="268180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427729"/>
              </p:ext>
            </p:extLst>
          </p:nvPr>
        </p:nvGraphicFramePr>
        <p:xfrm>
          <a:off x="1524000" y="1397000"/>
          <a:ext cx="6096000" cy="4336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74583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ILICITOS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LUGARES DE RIESGO</a:t>
                      </a:r>
                      <a:endParaRPr lang="es-PE" dirty="0"/>
                    </a:p>
                  </a:txBody>
                  <a:tcPr/>
                </a:tc>
              </a:tr>
              <a:tr h="1872326">
                <a:tc>
                  <a:txBody>
                    <a:bodyPr/>
                    <a:lstStyle/>
                    <a:p>
                      <a:r>
                        <a:rPr lang="es-PE" dirty="0" smtClean="0"/>
                        <a:t>Asaltos y robos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</a:t>
                      </a:r>
                      <a:r>
                        <a:rPr lang="es-PE" baseline="0" dirty="0" smtClean="0"/>
                        <a:t>    </a:t>
                      </a:r>
                      <a:r>
                        <a:rPr lang="es-PE" dirty="0" smtClean="0"/>
                        <a:t>PPJJ El Bosque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Av. Miraflores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Av. El Ejército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Av. Vallejo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s-PE" dirty="0"/>
                    </a:p>
                  </a:txBody>
                  <a:tcPr/>
                </a:tc>
              </a:tr>
              <a:tr h="819143">
                <a:tc>
                  <a:txBody>
                    <a:bodyPr/>
                    <a:lstStyle/>
                    <a:p>
                      <a:r>
                        <a:rPr lang="es-PE" dirty="0" smtClean="0"/>
                        <a:t>Micro comercialización de drogas 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Cerro </a:t>
                      </a:r>
                      <a:r>
                        <a:rPr lang="es-PE" dirty="0" err="1" smtClean="0"/>
                        <a:t>Pesqueda</a:t>
                      </a:r>
                      <a:endParaRPr lang="es-PE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Aranjuez </a:t>
                      </a:r>
                      <a:endParaRPr lang="es-PE" dirty="0"/>
                    </a:p>
                  </a:txBody>
                  <a:tcPr/>
                </a:tc>
              </a:tr>
              <a:tr h="1170204">
                <a:tc>
                  <a:txBody>
                    <a:bodyPr/>
                    <a:lstStyle/>
                    <a:p>
                      <a:r>
                        <a:rPr lang="es-PE" dirty="0" smtClean="0"/>
                        <a:t>Raqueteo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Sta. Teresa de </a:t>
                      </a:r>
                      <a:r>
                        <a:rPr lang="es-PE" dirty="0" err="1" smtClean="0"/>
                        <a:t>Avila</a:t>
                      </a:r>
                      <a:endParaRPr lang="es-PE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Urb. El Bosque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Urb. La Noria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691680" y="54868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 smtClean="0"/>
              <a:t>COMISARIA LA NORIA</a:t>
            </a:r>
            <a:endParaRPr lang="es-PE" sz="3200" b="1" dirty="0"/>
          </a:p>
        </p:txBody>
      </p:sp>
    </p:spTree>
    <p:extLst>
      <p:ext uri="{BB962C8B-B14F-4D97-AF65-F5344CB8AC3E}">
        <p14:creationId xmlns:p14="http://schemas.microsoft.com/office/powerpoint/2010/main" val="278154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019199"/>
          </a:xfrm>
        </p:spPr>
        <p:txBody>
          <a:bodyPr/>
          <a:lstStyle/>
          <a:p>
            <a:r>
              <a:rPr lang="es-PE" dirty="0" smtClean="0"/>
              <a:t>COMISARIA DE AYACUCHO</a:t>
            </a:r>
            <a:endParaRPr lang="es-PE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519891"/>
              </p:ext>
            </p:extLst>
          </p:nvPr>
        </p:nvGraphicFramePr>
        <p:xfrm>
          <a:off x="1547664" y="1635857"/>
          <a:ext cx="60960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4079776"/>
              </a:tblGrid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ILICITOS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LUGARES DE RIESGO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Asalto</a:t>
                      </a:r>
                      <a:r>
                        <a:rPr lang="es-PE" baseline="0" dirty="0" smtClean="0"/>
                        <a:t> y robo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Mercado Mayorista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err="1" smtClean="0"/>
                        <a:t>Sinchi</a:t>
                      </a:r>
                      <a:r>
                        <a:rPr lang="es-PE" dirty="0" smtClean="0"/>
                        <a:t> Roca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C.T.</a:t>
                      </a:r>
                      <a:r>
                        <a:rPr lang="es-PE" baseline="0" dirty="0" smtClean="0"/>
                        <a:t> </a:t>
                      </a:r>
                      <a:r>
                        <a:rPr lang="es-PE" baseline="0" dirty="0" err="1" smtClean="0"/>
                        <a:t>Tacora</a:t>
                      </a:r>
                      <a:endParaRPr lang="es-PE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baseline="0" dirty="0" smtClean="0"/>
                        <a:t>Chicago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baseline="0" dirty="0" smtClean="0"/>
                        <a:t>Terminal Terrestre Sta. Cruz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baseline="0" dirty="0" smtClean="0"/>
                        <a:t>Av. España ( ferrocarril)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Cogoteo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Av. América Sur ( inmediaciones complejo</a:t>
                      </a:r>
                      <a:r>
                        <a:rPr lang="es-PE" baseline="0" dirty="0" smtClean="0"/>
                        <a:t> deportivo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MCD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Chicago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Raqueteo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Urb. San Andrés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Urb. </a:t>
                      </a:r>
                      <a:r>
                        <a:rPr lang="es-PE" dirty="0" err="1" smtClean="0"/>
                        <a:t>Sta</a:t>
                      </a:r>
                      <a:r>
                        <a:rPr lang="es-PE" dirty="0" smtClean="0"/>
                        <a:t> María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Urb. El Sol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-Urb. Casuarinas</a:t>
                      </a:r>
                      <a:endParaRPr lang="es-P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96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731167"/>
          </a:xfrm>
        </p:spPr>
        <p:txBody>
          <a:bodyPr/>
          <a:lstStyle/>
          <a:p>
            <a:r>
              <a:rPr lang="es-PE" dirty="0" smtClean="0"/>
              <a:t>COMISARIA EL ALAMBRE</a:t>
            </a:r>
            <a:endParaRPr lang="es-PE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55621"/>
              </p:ext>
            </p:extLst>
          </p:nvPr>
        </p:nvGraphicFramePr>
        <p:xfrm>
          <a:off x="1115616" y="1397000"/>
          <a:ext cx="6984776" cy="500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62"/>
                <a:gridCol w="3822414"/>
              </a:tblGrid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ILICITOS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LUGARES DE RIESGO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ASALTO</a:t>
                      </a:r>
                      <a:r>
                        <a:rPr lang="es-PE" baseline="0" dirty="0" smtClean="0"/>
                        <a:t> </a:t>
                      </a:r>
                      <a:r>
                        <a:rPr lang="es-PE" dirty="0" smtClean="0"/>
                        <a:t>Y ROBO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Jesús de Nazaret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Av. Roma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Urb. Los Pinos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San Isidro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Ovalo mochica</a:t>
                      </a:r>
                      <a:endParaRPr lang="es-PE" dirty="0"/>
                    </a:p>
                  </a:txBody>
                  <a:tcPr/>
                </a:tc>
              </a:tr>
              <a:tr h="383024">
                <a:tc>
                  <a:txBody>
                    <a:bodyPr/>
                    <a:lstStyle/>
                    <a:p>
                      <a:r>
                        <a:rPr lang="es-PE" dirty="0" smtClean="0"/>
                        <a:t>MCD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El</a:t>
                      </a:r>
                      <a:r>
                        <a:rPr lang="es-PE" baseline="0" dirty="0" smtClean="0"/>
                        <a:t> Alambre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</a:t>
                      </a:r>
                      <a:r>
                        <a:rPr lang="es-PE" dirty="0" err="1" smtClean="0"/>
                        <a:t>Trupal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Cortijo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RAQUETEO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Jesús</a:t>
                      </a:r>
                      <a:r>
                        <a:rPr lang="es-PE" baseline="0" dirty="0" smtClean="0"/>
                        <a:t> de </a:t>
                      </a:r>
                      <a:r>
                        <a:rPr lang="es-PE" baseline="0" dirty="0" err="1" smtClean="0"/>
                        <a:t>Nazareth</a:t>
                      </a:r>
                      <a:endParaRPr lang="es-PE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baseline="0" dirty="0" smtClean="0"/>
                        <a:t>Pablo </a:t>
                      </a:r>
                      <a:r>
                        <a:rPr lang="es-PE" baseline="0" dirty="0" err="1" smtClean="0"/>
                        <a:t>Casals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E" dirty="0" smtClean="0"/>
                        <a:t>ROBO DE VEHICULOS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dirty="0" smtClean="0"/>
                        <a:t>- San</a:t>
                      </a:r>
                      <a:r>
                        <a:rPr lang="es-PE" baseline="0" dirty="0" smtClean="0"/>
                        <a:t> Isidro</a:t>
                      </a:r>
                      <a:endParaRPr lang="es-P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Los Pinos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dirty="0" smtClean="0"/>
                        <a:t>Santa Inés</a:t>
                      </a:r>
                      <a:endParaRPr lang="es-P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031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373</Words>
  <Application>Microsoft Office PowerPoint</Application>
  <PresentationFormat>Presentación en pantalla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Bookman Old Style</vt:lpstr>
      <vt:lpstr>Rockwell</vt:lpstr>
      <vt:lpstr>Damask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COMISARIA DE AYACUCHO</vt:lpstr>
      <vt:lpstr>COMISARIA EL ALAMBRE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Loana</cp:lastModifiedBy>
  <cp:revision>13</cp:revision>
  <dcterms:created xsi:type="dcterms:W3CDTF">2017-05-09T22:08:48Z</dcterms:created>
  <dcterms:modified xsi:type="dcterms:W3CDTF">2017-05-10T03:32:05Z</dcterms:modified>
</cp:coreProperties>
</file>