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7014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99018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545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6794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2296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6858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4886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9720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2110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63978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4682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B097F-F640-4252-A589-1028E284CD50}" type="datetimeFigureOut">
              <a:rPr lang="es-PE" smtClean="0"/>
              <a:t>10/05/2017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13540-8F98-4DF8-B7A9-600FBD5B3E8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7029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5015112" cy="603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5084" y="1777953"/>
            <a:ext cx="7772400" cy="1470025"/>
          </a:xfrm>
        </p:spPr>
        <p:txBody>
          <a:bodyPr>
            <a:normAutofit/>
          </a:bodyPr>
          <a:lstStyle/>
          <a:p>
            <a:r>
              <a:rPr lang="es-PE" b="1" dirty="0" smtClean="0"/>
              <a:t>COMPROMISO MERCADO AGRARIO A TU ALCANCE</a:t>
            </a:r>
            <a:endParaRPr lang="es-PE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4437112"/>
            <a:ext cx="6400800" cy="1752600"/>
          </a:xfrm>
        </p:spPr>
        <p:txBody>
          <a:bodyPr/>
          <a:lstStyle/>
          <a:p>
            <a:r>
              <a:rPr lang="es-PE" i="1" dirty="0" err="1" smtClean="0">
                <a:solidFill>
                  <a:schemeClr val="tx1"/>
                </a:solidFill>
              </a:rPr>
              <a:t>Lic</a:t>
            </a:r>
            <a:r>
              <a:rPr lang="es-PE" i="1" dirty="0" smtClean="0">
                <a:solidFill>
                  <a:schemeClr val="tx1"/>
                </a:solidFill>
              </a:rPr>
              <a:t> </a:t>
            </a:r>
            <a:r>
              <a:rPr lang="es-PE" i="1" dirty="0" err="1" smtClean="0">
                <a:solidFill>
                  <a:schemeClr val="tx1"/>
                </a:solidFill>
              </a:rPr>
              <a:t>Hernan</a:t>
            </a:r>
            <a:r>
              <a:rPr lang="es-PE" i="1" dirty="0" smtClean="0">
                <a:solidFill>
                  <a:schemeClr val="tx1"/>
                </a:solidFill>
              </a:rPr>
              <a:t> Aquino Dionisio</a:t>
            </a:r>
          </a:p>
          <a:p>
            <a:r>
              <a:rPr lang="es-PE" i="1" dirty="0" smtClean="0">
                <a:solidFill>
                  <a:schemeClr val="tx1"/>
                </a:solidFill>
              </a:rPr>
              <a:t>Gerente Regional de Agricultura</a:t>
            </a:r>
            <a:endParaRPr lang="es-PE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COMPROMISO:</a:t>
            </a:r>
            <a:br>
              <a:rPr lang="es-PE" dirty="0" smtClean="0"/>
            </a:br>
            <a:r>
              <a:rPr lang="es-PE" dirty="0" smtClean="0"/>
              <a:t> MERCADO AGRARIO A TU ALCANCE</a:t>
            </a:r>
            <a:endParaRPr lang="es-PE" dirty="0"/>
          </a:p>
        </p:txBody>
      </p:sp>
      <p:sp>
        <p:nvSpPr>
          <p:cNvPr id="3" name="2 Rectángulo"/>
          <p:cNvSpPr/>
          <p:nvPr/>
        </p:nvSpPr>
        <p:spPr>
          <a:xfrm>
            <a:off x="376516" y="1687890"/>
            <a:ext cx="85879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PE" sz="2400" dirty="0" smtClean="0"/>
          </a:p>
          <a:p>
            <a:pPr algn="just"/>
            <a:r>
              <a:rPr lang="es-PE" sz="2400" dirty="0" smtClean="0"/>
              <a:t>Transparencia </a:t>
            </a:r>
          </a:p>
          <a:p>
            <a:pPr algn="just"/>
            <a:endParaRPr lang="es-PE" sz="2400" dirty="0"/>
          </a:p>
          <a:p>
            <a:pPr algn="just"/>
            <a:endParaRPr lang="es-PE" sz="2400" dirty="0" smtClean="0"/>
          </a:p>
          <a:p>
            <a:pPr algn="just"/>
            <a:endParaRPr lang="es-PE" sz="2400" dirty="0"/>
          </a:p>
          <a:p>
            <a:pPr algn="just"/>
            <a:r>
              <a:rPr lang="es-PE" sz="2400" dirty="0" smtClean="0"/>
              <a:t>Innovación</a:t>
            </a:r>
          </a:p>
          <a:p>
            <a:pPr algn="just"/>
            <a:endParaRPr lang="es-PE" sz="2400" dirty="0" smtClean="0"/>
          </a:p>
          <a:p>
            <a:pPr algn="just"/>
            <a:endParaRPr lang="es-PE" sz="2400" dirty="0"/>
          </a:p>
          <a:p>
            <a:pPr algn="just"/>
            <a:endParaRPr lang="es-PE" sz="2400" dirty="0"/>
          </a:p>
          <a:p>
            <a:pPr algn="just"/>
            <a:r>
              <a:rPr lang="es-PE" sz="2400" dirty="0" smtClean="0"/>
              <a:t>Participación </a:t>
            </a:r>
          </a:p>
          <a:p>
            <a:pPr algn="just"/>
            <a:r>
              <a:rPr lang="es-PE" sz="2400" dirty="0" smtClean="0"/>
              <a:t>ciudadana  </a:t>
            </a:r>
            <a:endParaRPr lang="es-PE" sz="2400" dirty="0"/>
          </a:p>
        </p:txBody>
      </p:sp>
      <p:sp>
        <p:nvSpPr>
          <p:cNvPr id="4" name="3 Flecha derecha"/>
          <p:cNvSpPr/>
          <p:nvPr/>
        </p:nvSpPr>
        <p:spPr>
          <a:xfrm>
            <a:off x="2411760" y="2047218"/>
            <a:ext cx="720080" cy="50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5" name="4 Flecha derecha"/>
          <p:cNvSpPr/>
          <p:nvPr/>
        </p:nvSpPr>
        <p:spPr>
          <a:xfrm>
            <a:off x="2411760" y="3546488"/>
            <a:ext cx="720080" cy="50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Flecha derecha"/>
          <p:cNvSpPr/>
          <p:nvPr/>
        </p:nvSpPr>
        <p:spPr>
          <a:xfrm>
            <a:off x="2376334" y="5188340"/>
            <a:ext cx="720080" cy="50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3275856" y="1839516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La información oficial llegará en forma progresiva al 80% de los productores agropecuarios ( alrededor de 126 mil) de La Libertad, además de otros del </a:t>
            </a:r>
            <a:r>
              <a:rPr lang="es-PE" dirty="0"/>
              <a:t>P</a:t>
            </a:r>
            <a:r>
              <a:rPr lang="es-PE" dirty="0" smtClean="0"/>
              <a:t>erú y el mundo</a:t>
            </a:r>
            <a:endParaRPr lang="es-PE" dirty="0"/>
          </a:p>
        </p:txBody>
      </p:sp>
      <p:sp>
        <p:nvSpPr>
          <p:cNvPr id="8" name="7 CuadroTexto"/>
          <p:cNvSpPr txBox="1"/>
          <p:nvPr/>
        </p:nvSpPr>
        <p:spPr>
          <a:xfrm>
            <a:off x="3389020" y="3339143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El celular ya no será utilizado solo para hacer llamadas a los familiares, o para algunas urgencias, se ha de convertir en una herramienta del negocio agrario de fácil acceso y uso.</a:t>
            </a:r>
            <a:endParaRPr lang="es-PE" dirty="0"/>
          </a:p>
        </p:txBody>
      </p:sp>
      <p:sp>
        <p:nvSpPr>
          <p:cNvPr id="9" name="8 CuadroTexto"/>
          <p:cNvSpPr txBox="1"/>
          <p:nvPr/>
        </p:nvSpPr>
        <p:spPr>
          <a:xfrm>
            <a:off x="3419872" y="4919544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La población participa desde la recopilación de la información ( informantes agrarios) hasta la difusión,  pero además  se abre la posibilidad de  que los productores validen u opinen de los datos consignados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9288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COMPROMISO:</a:t>
            </a:r>
            <a:br>
              <a:rPr lang="es-PE" dirty="0" smtClean="0"/>
            </a:br>
            <a:r>
              <a:rPr lang="es-PE" dirty="0" smtClean="0"/>
              <a:t> MERCADO AGRARIO A TU ALCANCE</a:t>
            </a:r>
            <a:endParaRPr lang="es-PE" dirty="0"/>
          </a:p>
        </p:txBody>
      </p:sp>
      <p:sp>
        <p:nvSpPr>
          <p:cNvPr id="3" name="2 Rectángulo"/>
          <p:cNvSpPr/>
          <p:nvPr/>
        </p:nvSpPr>
        <p:spPr>
          <a:xfrm>
            <a:off x="323528" y="1484784"/>
            <a:ext cx="85221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Teniendo como base la política de transparencia, innovación y participación ciudadana,  se diseñará un aplicativo móvil para que los pequeños y medianos productores de la región La Libertad, accedan a la información agraria oficial, relativa a la parte agrícola (área sembrada y cosechada, producción y precios) como oferta, y directorios de posibles clientes (empresas que utilizan el producto agrícolas como insumos: empacan o los procesan), así como, validar y/o aportar con relación a los datos; permitiendo mejores oportunidades en la toma de decisiones y de negociación.</a:t>
            </a:r>
            <a:endParaRPr lang="es-P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37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523" y="1268760"/>
            <a:ext cx="7560853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El productor consultará un producto, veamos la variable “siembras”, luego le pedirá el producto: señalará:   “Papa”, entonces el aplicativo le mostrará las siembras del último mes y el acumulado a ese mes, así mismo, visualizará un semáforo que le indicará la tendencia por ejemplo si las siembras consultadas son inferiores a las del año pasado en el mismo periodo, aparecerá el semáforo  en verde</a:t>
            </a:r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/>
            <a:endParaRPr lang="es-P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las siembras consultadas son </a:t>
            </a:r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iguales o similares a </a:t>
            </a:r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las del año pasado en el mismo periodo, aparecerá el semáforo  en </a:t>
            </a:r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ámbar.</a:t>
            </a:r>
          </a:p>
          <a:p>
            <a:pPr algn="just"/>
            <a:endParaRPr lang="es-P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las siembras consultadas son </a:t>
            </a:r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superiores  </a:t>
            </a:r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las del año pasado en el mismo periodo, aparecerá el semáforo  en </a:t>
            </a:r>
            <a:r>
              <a:rPr lang="es-P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rojo.</a:t>
            </a:r>
            <a:endParaRPr lang="es-P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PE" dirty="0" smtClean="0"/>
          </a:p>
          <a:p>
            <a:pPr algn="just"/>
            <a:r>
              <a:rPr lang="es-PE" b="1" dirty="0" smtClean="0"/>
              <a:t>Además puede solicitar una relación de posibles compradores de sus productos.</a:t>
            </a:r>
            <a:endParaRPr lang="es-PE" b="1" dirty="0"/>
          </a:p>
          <a:p>
            <a:endParaRPr lang="es-PE" dirty="0" smtClean="0"/>
          </a:p>
          <a:p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50" y="1505863"/>
            <a:ext cx="571500" cy="144280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879" y="2948665"/>
            <a:ext cx="570800" cy="142632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879" y="4621617"/>
            <a:ext cx="511064" cy="1353704"/>
          </a:xfrm>
          <a:prstGeom prst="rect">
            <a:avLst/>
          </a:prstGeom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>COMPROMISO:</a:t>
            </a:r>
            <a:br>
              <a:rPr lang="es-PE" dirty="0" smtClean="0"/>
            </a:br>
            <a:r>
              <a:rPr lang="es-PE" dirty="0" smtClean="0"/>
              <a:t> MERCADO AGRARIO A TU ALCANCE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85639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COMPROMISO:</a:t>
            </a:r>
            <a:br>
              <a:rPr lang="es-PE" dirty="0" smtClean="0"/>
            </a:br>
            <a:r>
              <a:rPr lang="es-PE" dirty="0" smtClean="0"/>
              <a:t> MERCADO AGRARIO A TU ALCANCE</a:t>
            </a:r>
            <a:endParaRPr lang="es-PE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844824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dirty="0" smtClean="0">
                <a:latin typeface="Arial" panose="020B0604020202020204" pitchFamily="34" charset="0"/>
                <a:cs typeface="Arial" panose="020B0604020202020204" pitchFamily="34" charset="0"/>
              </a:rPr>
              <a:t>En caso de que el celular no permita bajar el aplicativo, el productor podrá solicitar la información  vía  llamada gratuita a un número *NNN# , si lo hace  le llegará  un mensaje de texto  en el que se le preguntará  que quiere consultar,  él escribirá la variables correspondiente y lo enviará, automáticamente recibirá  la información , para luego escoger otra variable , si toma la decisión de sembrar podrá remitir otro mensaje  del directorio de posibles compradores.</a:t>
            </a:r>
            <a:endParaRPr lang="es-P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4677236"/>
            <a:ext cx="8254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dirty="0" smtClean="0">
                <a:latin typeface="Arial" panose="020B0604020202020204" pitchFamily="34" charset="0"/>
                <a:cs typeface="Arial" panose="020B0604020202020204" pitchFamily="34" charset="0"/>
              </a:rPr>
              <a:t>El usuario tendrá la oportunidad de expresar su opinión sobre los datos presentados, podrá hacer comentarios y sugerencias a fin de mejorar la calidad de la base. Esto lo podrá realizar mediante un mensaje de texto o accediendo al aplicativo móvil.</a:t>
            </a:r>
            <a:endParaRPr lang="es-P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8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5015112" cy="603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5084" y="1808795"/>
            <a:ext cx="7772400" cy="1470025"/>
          </a:xfrm>
        </p:spPr>
        <p:txBody>
          <a:bodyPr>
            <a:normAutofit/>
          </a:bodyPr>
          <a:lstStyle/>
          <a:p>
            <a:r>
              <a:rPr lang="es-PE" b="1" dirty="0" smtClean="0"/>
              <a:t>COMPROMISO MERCADO AGRARIO A TU ALCANCE</a:t>
            </a:r>
            <a:endParaRPr lang="es-PE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4437112"/>
            <a:ext cx="6400800" cy="1752600"/>
          </a:xfrm>
        </p:spPr>
        <p:txBody>
          <a:bodyPr/>
          <a:lstStyle/>
          <a:p>
            <a:r>
              <a:rPr lang="es-PE" i="1" dirty="0" smtClean="0">
                <a:solidFill>
                  <a:schemeClr val="tx1"/>
                </a:solidFill>
              </a:rPr>
              <a:t>Muchas gracias</a:t>
            </a:r>
          </a:p>
          <a:p>
            <a:r>
              <a:rPr lang="es-PE" i="1" dirty="0" smtClean="0">
                <a:solidFill>
                  <a:schemeClr val="tx1"/>
                </a:solidFill>
              </a:rPr>
              <a:t>www.agrolalibertad.gob.pe</a:t>
            </a:r>
            <a:endParaRPr lang="es-PE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495</Words>
  <Application>Microsoft Office PowerPoint</Application>
  <PresentationFormat>Presentación en pantalla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COMPROMISO MERCADO AGRARIO A TU ALCANCE</vt:lpstr>
      <vt:lpstr>COMPROMISO:  MERCADO AGRARIO A TU ALCANCE</vt:lpstr>
      <vt:lpstr>COMPROMISO:  MERCADO AGRARIO A TU ALCANCE</vt:lpstr>
      <vt:lpstr>COMPROMISO:  MERCADO AGRARIO A TU ALCANCE</vt:lpstr>
      <vt:lpstr>COMPROMISO:  MERCADO AGRARIO A TU ALCANCE</vt:lpstr>
      <vt:lpstr>COMPROMISO MERCADO AGRARIO A TU ALCANCE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PROPUESTA TÉCNICA – ECONÓMICA PARA LA IMPLEMENTACIÓN DE COMPROMISO MERCADO AGRARIO A TU ALCANCE</dc:title>
  <dc:creator>Agustin</dc:creator>
  <cp:lastModifiedBy>Agustin</cp:lastModifiedBy>
  <cp:revision>9</cp:revision>
  <dcterms:created xsi:type="dcterms:W3CDTF">2017-05-09T12:57:34Z</dcterms:created>
  <dcterms:modified xsi:type="dcterms:W3CDTF">2017-05-10T13:34:24Z</dcterms:modified>
</cp:coreProperties>
</file>