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89" r:id="rId4"/>
    <p:sldId id="308" r:id="rId5"/>
    <p:sldId id="309" r:id="rId6"/>
    <p:sldId id="312" r:id="rId7"/>
    <p:sldId id="305" r:id="rId8"/>
    <p:sldId id="310" r:id="rId9"/>
    <p:sldId id="306" r:id="rId10"/>
    <p:sldId id="292" r:id="rId11"/>
    <p:sldId id="293" r:id="rId12"/>
    <p:sldId id="295" r:id="rId13"/>
    <p:sldId id="299" r:id="rId14"/>
  </p:sldIdLst>
  <p:sldSz cx="12192000" cy="6858000"/>
  <p:notesSz cx="6797675" cy="9926638"/>
  <p:embeddedFontLst>
    <p:embeddedFont>
      <p:font typeface="Open Sans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Arial Narrow" panose="020B0606020202030204" pitchFamily="34" charset="0"/>
      <p:regular r:id="rId25"/>
      <p:bold r:id="rId26"/>
      <p:italic r:id="rId27"/>
      <p:boldItalic r:id="rId28"/>
    </p:embeddedFont>
    <p:embeddedFont>
      <p:font typeface="Andalus" panose="02020603050405020304" pitchFamily="18" charset="-78"/>
      <p:regular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22" autoAdjust="0"/>
  </p:normalViewPr>
  <p:slideViewPr>
    <p:cSldViewPr>
      <p:cViewPr>
        <p:scale>
          <a:sx n="82" d="100"/>
          <a:sy n="82" d="100"/>
        </p:scale>
        <p:origin x="-756" y="-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77" cy="496412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110" y="1"/>
            <a:ext cx="2945977" cy="496412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r">
              <a:defRPr sz="1200"/>
            </a:lvl1pPr>
          </a:lstStyle>
          <a:p>
            <a:fld id="{6EE53D69-71B3-46EF-A2C9-C453A57A938F}" type="datetimeFigureOut">
              <a:rPr lang="es-PE" smtClean="0"/>
              <a:t>25/07/2017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945977" cy="496411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110" y="9428630"/>
            <a:ext cx="2945977" cy="496411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r">
              <a:defRPr sz="1200"/>
            </a:lvl1pPr>
          </a:lstStyle>
          <a:p>
            <a:fld id="{B368CA42-8D26-4F06-99A3-5934EBFE52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33795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754" tIns="91754" rIns="91754" bIns="91754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235445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754" tIns="91754" rIns="91754" bIns="91754" anchor="ctr" anchorCtr="0">
            <a:noAutofit/>
          </a:bodyPr>
          <a:lstStyle/>
          <a:p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7098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754" tIns="91754" rIns="91754" bIns="91754" anchor="ctr" anchorCtr="0">
            <a:noAutofit/>
          </a:bodyPr>
          <a:lstStyle/>
          <a:p>
            <a:endParaRPr dirty="0"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5112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754" tIns="91754" rIns="91754" bIns="91754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9994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754" tIns="91754" rIns="91754" bIns="91754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2085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79769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754" tIns="91754" rIns="91754" bIns="91754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22297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39" cy="44669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557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6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 b="0" i="0" u="none" strike="noStrike" cap="none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y texto vertica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vertical y texto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 b="0" i="0" u="none" strike="noStrike" cap="none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6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Open Sans"/>
              <a:buNone/>
              <a:defRPr sz="4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-PE" sz="1200" b="0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‹Nº›</a:t>
            </a:fld>
            <a:endParaRPr lang="es-PE" sz="1200" b="0" i="0" u="none" strike="noStrike" cap="none">
              <a:solidFill>
                <a:srgbClr val="88888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wip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20" b="6382"/>
          <a:stretch/>
        </p:blipFill>
        <p:spPr>
          <a:xfrm>
            <a:off x="6960096" y="2420887"/>
            <a:ext cx="3627310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0"/>
          <a:stretch/>
        </p:blipFill>
        <p:spPr>
          <a:xfrm>
            <a:off x="1426569" y="2408282"/>
            <a:ext cx="5461520" cy="3252965"/>
          </a:xfrm>
          <a:prstGeom prst="rect">
            <a:avLst/>
          </a:prstGeom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839416" y="1150029"/>
            <a:ext cx="10515599" cy="831627"/>
          </a:xfrm>
        </p:spPr>
        <p:txBody>
          <a:bodyPr/>
          <a:lstStyle/>
          <a:p>
            <a:pPr algn="ctr"/>
            <a:r>
              <a:rPr lang="es-PE" sz="2400" b="1" dirty="0" smtClean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Reuniones de los Comités de Supervisión y Técnico del Piloto de Gobierno Abierto </a:t>
            </a:r>
            <a:endParaRPr lang="es-PE" sz="2400" b="1" dirty="0">
              <a:solidFill>
                <a:schemeClr val="accent5">
                  <a:lumMod val="50000"/>
                </a:schemeClr>
              </a:solidFill>
              <a:latin typeface="Andalus" panose="02020603050405020304" pitchFamily="18" charset="-78"/>
              <a:ea typeface="Arial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624118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r="13637" b="14789"/>
          <a:stretch/>
        </p:blipFill>
        <p:spPr>
          <a:xfrm>
            <a:off x="1559496" y="2460664"/>
            <a:ext cx="4032449" cy="301246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45" t="2708" b="38931"/>
          <a:stretch/>
        </p:blipFill>
        <p:spPr>
          <a:xfrm>
            <a:off x="6384032" y="1628800"/>
            <a:ext cx="4578931" cy="240206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9" t="13810" r="-333" b="30616"/>
          <a:stretch/>
        </p:blipFill>
        <p:spPr>
          <a:xfrm>
            <a:off x="6384033" y="3966895"/>
            <a:ext cx="4578930" cy="2438562"/>
          </a:xfrm>
          <a:prstGeom prst="rect">
            <a:avLst/>
          </a:prstGeom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838200" y="725165"/>
            <a:ext cx="10515599" cy="831627"/>
          </a:xfrm>
        </p:spPr>
        <p:txBody>
          <a:bodyPr/>
          <a:lstStyle/>
          <a:p>
            <a:pPr algn="ctr"/>
            <a:r>
              <a:rPr lang="es-PE" sz="2400" b="1" dirty="0" smtClean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Talleres de Presentación y Revisión de Iniciativas de Gobierno Abierto </a:t>
            </a:r>
            <a:endParaRPr lang="es-PE" sz="2400" b="1" dirty="0">
              <a:solidFill>
                <a:schemeClr val="accent5">
                  <a:lumMod val="50000"/>
                </a:schemeClr>
              </a:solidFill>
              <a:latin typeface="Andalus" panose="02020603050405020304" pitchFamily="18" charset="-78"/>
              <a:ea typeface="Arial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7380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725165"/>
            <a:ext cx="10515599" cy="831627"/>
          </a:xfrm>
        </p:spPr>
        <p:txBody>
          <a:bodyPr/>
          <a:lstStyle/>
          <a:p>
            <a:pPr algn="ctr"/>
            <a:r>
              <a:rPr lang="es-PE" sz="2400" b="1" dirty="0" smtClean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Taller de Priorización de Compromisos e Iniciativas de Gobierno Abierto </a:t>
            </a:r>
            <a:endParaRPr lang="es-PE" sz="2400" b="1" dirty="0">
              <a:solidFill>
                <a:schemeClr val="accent5">
                  <a:lumMod val="50000"/>
                </a:schemeClr>
              </a:solidFill>
              <a:latin typeface="Andalus" panose="02020603050405020304" pitchFamily="18" charset="-78"/>
              <a:ea typeface="Arial"/>
              <a:cs typeface="Andalus" panose="02020603050405020304" pitchFamily="18" charset="-78"/>
            </a:endParaRPr>
          </a:p>
        </p:txBody>
      </p:sp>
      <p:pic>
        <p:nvPicPr>
          <p:cNvPr id="8194" name="image20.png" descr="Captura de pantalla 2016-10-25 a las 23.06.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4" r="31837" b="11185"/>
          <a:stretch/>
        </p:blipFill>
        <p:spPr bwMode="auto">
          <a:xfrm>
            <a:off x="1343472" y="1543205"/>
            <a:ext cx="4019236" cy="22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image21.png" descr="Captura de pantalla 2016-11-02 a las 00.16.5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" r="2359" b="8696"/>
          <a:stretch/>
        </p:blipFill>
        <p:spPr bwMode="auto">
          <a:xfrm>
            <a:off x="5362709" y="3703445"/>
            <a:ext cx="5112568" cy="217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628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alt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22.png" descr="Captura de pantalla 2016-10-31 a las 18.41.03.png"/>
          <p:cNvPicPr/>
          <p:nvPr/>
        </p:nvPicPr>
        <p:blipFill rotWithShape="1">
          <a:blip r:embed="rId4"/>
          <a:srcRect t="18617" b="15019"/>
          <a:stretch/>
        </p:blipFill>
        <p:spPr>
          <a:xfrm>
            <a:off x="1343473" y="3822213"/>
            <a:ext cx="4019235" cy="2041473"/>
          </a:xfrm>
          <a:prstGeom prst="rect">
            <a:avLst/>
          </a:prstGeom>
          <a:ln/>
        </p:spPr>
      </p:pic>
      <p:pic>
        <p:nvPicPr>
          <p:cNvPr id="9" name="image18.png" descr="Captura de pantalla 2016-11-02 a las 00.15.25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362708" y="1537949"/>
            <a:ext cx="5112568" cy="223663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3616772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143672" y="508518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b="1" i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MUCHAS GRACIAS</a:t>
            </a:r>
            <a:endParaRPr lang="es-PE" sz="3600" b="1" i="1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616280" y="404664"/>
            <a:ext cx="3214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Dr. Carlos Matos Izquierdo </a:t>
            </a:r>
          </a:p>
          <a:p>
            <a:r>
              <a:rPr lang="es-PE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Gerente General Regional</a:t>
            </a:r>
          </a:p>
          <a:p>
            <a:r>
              <a:rPr lang="es-PE" sz="20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cmatos@regionlalibertad.gob.pe</a:t>
            </a:r>
            <a:endParaRPr lang="es-PE" sz="20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1416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714377" y="3889035"/>
            <a:ext cx="45718" cy="1724778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5375920" y="1262740"/>
            <a:ext cx="6816079" cy="2238268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97602" y="4005064"/>
            <a:ext cx="11022430" cy="15121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85725" indent="0">
              <a:spcBef>
                <a:spcPts val="0"/>
              </a:spcBef>
              <a:buNone/>
              <a:defRPr/>
            </a:pPr>
            <a:r>
              <a:rPr lang="es-PE" sz="3200" b="1" dirty="0" smtClean="0">
                <a:solidFill>
                  <a:srgbClr val="2E75B5"/>
                </a:solidFill>
                <a:latin typeface="Arial"/>
                <a:ea typeface="Arial"/>
                <a:cs typeface="Arial"/>
              </a:rPr>
              <a:t>Metodología </a:t>
            </a:r>
            <a:r>
              <a:rPr lang="es-PE" sz="3200" b="1" dirty="0">
                <a:solidFill>
                  <a:srgbClr val="2E75B5"/>
                </a:solidFill>
                <a:latin typeface="Arial"/>
                <a:ea typeface="Arial"/>
                <a:cs typeface="Arial"/>
              </a:rPr>
              <a:t>para Priorizar Iniciativas/Proyectos </a:t>
            </a:r>
            <a:r>
              <a:rPr lang="es-PE" sz="3200" b="1" dirty="0" smtClean="0">
                <a:solidFill>
                  <a:srgbClr val="2E75B5"/>
                </a:solidFill>
                <a:latin typeface="Arial"/>
                <a:ea typeface="Arial"/>
                <a:cs typeface="Arial"/>
              </a:rPr>
              <a:t>y </a:t>
            </a:r>
            <a:r>
              <a:rPr lang="es-PE" sz="3200" b="1" dirty="0">
                <a:solidFill>
                  <a:srgbClr val="2E75B5"/>
                </a:solidFill>
                <a:latin typeface="Arial"/>
                <a:ea typeface="Arial"/>
                <a:cs typeface="Arial"/>
              </a:rPr>
              <a:t>Construir </a:t>
            </a:r>
            <a:r>
              <a:rPr lang="es-PE" sz="3200" b="1" dirty="0" smtClean="0">
                <a:solidFill>
                  <a:srgbClr val="2E75B5"/>
                </a:solidFill>
                <a:latin typeface="Arial"/>
                <a:ea typeface="Arial"/>
                <a:cs typeface="Arial"/>
              </a:rPr>
              <a:t>Compromisos de </a:t>
            </a:r>
            <a:r>
              <a:rPr lang="es-PE" sz="3200" b="1" dirty="0">
                <a:solidFill>
                  <a:srgbClr val="2E75B5"/>
                </a:solidFill>
                <a:latin typeface="Arial"/>
                <a:ea typeface="Arial"/>
                <a:cs typeface="Arial"/>
              </a:rPr>
              <a:t>Gobierno Abierto</a:t>
            </a:r>
            <a:endParaRPr lang="es-PE" sz="3200" b="1" dirty="0" smtClean="0">
              <a:solidFill>
                <a:srgbClr val="2E75B5"/>
              </a:solidFill>
              <a:latin typeface="Arial"/>
              <a:ea typeface="Arial"/>
              <a:cs typeface="Arial"/>
            </a:endParaRPr>
          </a:p>
          <a:p>
            <a:pPr marL="85725" indent="0">
              <a:spcBef>
                <a:spcPts val="0"/>
              </a:spcBef>
              <a:buNone/>
              <a:defRPr/>
            </a:pPr>
            <a:endParaRPr lang="es-ES" sz="1600" b="1" dirty="0" smtClean="0">
              <a:solidFill>
                <a:srgbClr val="2E75B5"/>
              </a:solidFill>
              <a:latin typeface="Arial"/>
              <a:ea typeface="Arial"/>
              <a:cs typeface="Arial"/>
            </a:endParaRPr>
          </a:p>
          <a:p>
            <a:pPr marL="85725" indent="0">
              <a:spcBef>
                <a:spcPts val="0"/>
              </a:spcBef>
              <a:buNone/>
              <a:defRPr/>
            </a:pPr>
            <a:r>
              <a:rPr lang="es-ES" sz="1600" b="1" dirty="0" smtClean="0">
                <a:solidFill>
                  <a:srgbClr val="2E75B5"/>
                </a:solidFill>
                <a:latin typeface="Arial"/>
                <a:ea typeface="Arial"/>
                <a:cs typeface="Arial"/>
              </a:rPr>
              <a:t>Comité Técnico GRL - GA </a:t>
            </a:r>
            <a:endParaRPr lang="es-ES_tradnl" sz="1600" b="1" dirty="0">
              <a:solidFill>
                <a:srgbClr val="2E75B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" name="AutoShape 5" descr="Resultado de imagen para gobierno abierto pe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 dirty="0"/>
          </a:p>
        </p:txBody>
      </p:sp>
      <p:sp>
        <p:nvSpPr>
          <p:cNvPr id="4" name="AutoShape 7" descr="Resultado de imagen para gobierno abierto pe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1667499"/>
            <a:ext cx="604867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34405"/>
              </p:ext>
            </p:extLst>
          </p:nvPr>
        </p:nvGraphicFramePr>
        <p:xfrm>
          <a:off x="407368" y="2132856"/>
          <a:ext cx="11161240" cy="4131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5836"/>
                <a:gridCol w="867335"/>
                <a:gridCol w="1209705"/>
                <a:gridCol w="798861"/>
                <a:gridCol w="1278179"/>
                <a:gridCol w="981458"/>
                <a:gridCol w="958634"/>
                <a:gridCol w="1141232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abr-16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mayo - nov 16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dic-16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enero - mayo 17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jun-17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dic-17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mar-18</a:t>
                      </a:r>
                      <a:endParaRPr lang="es-PE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Selección de ganadores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Desarrollo de compromisos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Presentación de compromisos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Implementación de compromisos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Autoevaluación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Evaluación para la OGP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400" dirty="0">
                          <a:effectLst/>
                        </a:rPr>
                        <a:t>Publicación del informe final de la OGP</a:t>
                      </a:r>
                      <a:endParaRPr lang="es-P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351584" y="1134865"/>
            <a:ext cx="7704857" cy="853975"/>
          </a:xfrm>
        </p:spPr>
        <p:txBody>
          <a:bodyPr/>
          <a:lstStyle/>
          <a:p>
            <a:pPr algn="ctr"/>
            <a:r>
              <a:rPr lang="es-PE" sz="3200" b="1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Cronograma del </a:t>
            </a:r>
            <a:r>
              <a:rPr lang="es-PE" sz="3200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Piloto de OGP</a:t>
            </a:r>
            <a:br>
              <a:rPr lang="es-PE" sz="3200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</a:br>
            <a:r>
              <a:rPr lang="es-PE" sz="2800" b="1" dirty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¿En que estamos como GRLL?</a:t>
            </a:r>
          </a:p>
        </p:txBody>
      </p:sp>
    </p:spTree>
    <p:extLst>
      <p:ext uri="{BB962C8B-B14F-4D97-AF65-F5344CB8AC3E}">
        <p14:creationId xmlns:p14="http://schemas.microsoft.com/office/powerpoint/2010/main" val="3536913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839416" y="836712"/>
            <a:ext cx="10515599" cy="1008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Proceso para la Selección y Priorización de </a:t>
            </a: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Actividades a ser </a:t>
            </a: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consideradas dentro del Piloto de Gobierno Abierto del Gobierno Regional de La Libertad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Andalus" panose="02020603050405020304" pitchFamily="18" charset="-78"/>
              <a:ea typeface="Arial"/>
              <a:cs typeface="Andalus" panose="02020603050405020304" pitchFamily="18" charset="-7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85220"/>
              </p:ext>
            </p:extLst>
          </p:nvPr>
        </p:nvGraphicFramePr>
        <p:xfrm>
          <a:off x="407368" y="1772816"/>
          <a:ext cx="11449273" cy="4911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126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562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0772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1844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76877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468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500" dirty="0">
                          <a:effectLst/>
                        </a:rPr>
                        <a:t>N°</a:t>
                      </a:r>
                      <a:endParaRPr lang="es-PE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500">
                          <a:effectLst/>
                        </a:rPr>
                        <a:t>Actividad</a:t>
                      </a:r>
                      <a:endParaRPr lang="es-PE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500">
                          <a:effectLst/>
                        </a:rPr>
                        <a:t>Fecha</a:t>
                      </a:r>
                      <a:endParaRPr lang="es-PE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500">
                          <a:effectLst/>
                        </a:rPr>
                        <a:t>Hora</a:t>
                      </a:r>
                      <a:endParaRPr lang="es-PE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500">
                          <a:effectLst/>
                        </a:rPr>
                        <a:t>Lugar</a:t>
                      </a:r>
                      <a:endParaRPr lang="es-PE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500">
                          <a:effectLst/>
                        </a:rPr>
                        <a:t>Responsables / Participantes </a:t>
                      </a:r>
                      <a:endParaRPr lang="es-PE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09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500">
                          <a:effectLst/>
                        </a:rPr>
                        <a:t>01</a:t>
                      </a:r>
                      <a:endParaRPr lang="es-PE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Taller de Sensibilización e Instrucción en el piloto de GA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Presentación del Piloto, instructivo, formato de presentación de iniciativas y modelo de acta de reuniones con Sociedad Civil.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02/09/2016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08:30 a 11:30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Auditorio del SUBCAFAE de la GRE-LL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SG Planeamiento y SG TI.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Pro Gobernabilidad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1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500" dirty="0">
                          <a:effectLst/>
                        </a:rPr>
                        <a:t> </a:t>
                      </a:r>
                      <a:r>
                        <a:rPr lang="es-PE" sz="500" dirty="0" smtClean="0">
                          <a:effectLst/>
                        </a:rPr>
                        <a:t>02</a:t>
                      </a:r>
                      <a:endParaRPr lang="es-PE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Formulación de las Iniciativas de GA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Reuniones entre Gerencias Regionales y Sociedad Civil para definir sus iniciativas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12/09/2016 al 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05/10/2016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Hora establecida por cada GR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Oficinas de las Gerencias Regionales del GRLL 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Gerencias Regionales Sectoriales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Consejos Regionales Sectoriales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Organizaciones de la Sociedad Civil representativas del Sector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09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500" dirty="0" smtClean="0">
                          <a:effectLst/>
                        </a:rPr>
                        <a:t>03</a:t>
                      </a:r>
                      <a:endParaRPr lang="es-PE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Evaluación Técnica de Iniciativas de GA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Presentadas por las </a:t>
                      </a:r>
                      <a:r>
                        <a:rPr lang="es-PE" sz="800" dirty="0" smtClean="0">
                          <a:effectLst/>
                        </a:rPr>
                        <a:t>Gerencias Regionales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11/10/2016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08:30 a 09:30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Oficina ProGob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Equipo Técnico (SG Planeamiento y SG TI)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Sociedad Civil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Pro Gobernabilidad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1661">
                <a:tc row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500" dirty="0" smtClean="0">
                          <a:effectLst/>
                        </a:rPr>
                        <a:t>04</a:t>
                      </a:r>
                      <a:endParaRPr lang="es-PE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 rowSpan="15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Reunión de Presentación, Revisión y Mejora de iniciativas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A cargo de cada una de </a:t>
                      </a:r>
                      <a:r>
                        <a:rPr lang="es-PE" sz="800" dirty="0" smtClean="0">
                          <a:effectLst/>
                        </a:rPr>
                        <a:t>las</a:t>
                      </a:r>
                      <a:r>
                        <a:rPr lang="es-PE" sz="800" baseline="0" dirty="0" smtClean="0">
                          <a:effectLst/>
                        </a:rPr>
                        <a:t> </a:t>
                      </a:r>
                      <a:r>
                        <a:rPr lang="es-PE" sz="800" dirty="0" smtClean="0">
                          <a:effectLst/>
                        </a:rPr>
                        <a:t>Gerencia </a:t>
                      </a:r>
                      <a:r>
                        <a:rPr lang="es-PE" sz="800" dirty="0">
                          <a:effectLst/>
                        </a:rPr>
                        <a:t>Regional</a:t>
                      </a:r>
                      <a:r>
                        <a:rPr lang="es-PE" sz="800" dirty="0" smtClean="0">
                          <a:effectLst/>
                        </a:rPr>
                        <a:t>,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12 al 19/10/2016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08:30 a 10:45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Equipo Técnico (SG Planeamiento y SG TI)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Sociedad Civil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Pro Gobernabilidad</a:t>
                      </a:r>
                    </a:p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800">
                          <a:effectLst/>
                        </a:rPr>
                        <a:t>Gerencias Regionales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12/10/2016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08:30 a 09:15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 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Vivienda Construcción y Saneamiento.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12/10/2016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09:15 a 10:00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SG Planeamiento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Agricultura.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12/10/2016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10:00 a 10:45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SG Planeamiento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>
                          <a:effectLst/>
                        </a:rPr>
                        <a:t>GR de Chavimochic.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13/10/2016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08:30 a 09:15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SG Planeamiento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>
                          <a:effectLst/>
                        </a:rPr>
                        <a:t>GR de Comercio Exterior, Turismo y Artesanía.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13/10/2016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09:15 a 10:00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>
                          <a:effectLst/>
                        </a:rPr>
                        <a:t>GR de Infraestructura.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13/10/2016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10:00 a 10:45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 dirty="0">
                          <a:effectLst/>
                        </a:rPr>
                        <a:t>SG Planeamiento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>
                          <a:effectLst/>
                        </a:rPr>
                        <a:t>GR de Producción.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14/10/2016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08:30 a 09:15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>
                          <a:effectLst/>
                        </a:rPr>
                        <a:t>GR de Desarrollo e Inclusión Social.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14/10/2016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09:15 a 10:00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>
                          <a:effectLst/>
                        </a:rPr>
                        <a:t>GR de Trabajo y Promoción del Empleo.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14/10/2016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10:00 a 10:45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Energía,  Minas e Hidrocarburos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17/10/2016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08:30 a 09:15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Ambiente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17/10/2016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09:15 a 10:00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Adjudicación y Administración de Terrenos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877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17/10/2016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10:00 a 10:45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Transportes y Comunicaciones 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18/10/2016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08:30 a 09:15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Educación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7965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18/10/2016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09:15 a 10:00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800">
                          <a:effectLst/>
                        </a:rPr>
                        <a:t>SG Planeamiento</a:t>
                      </a:r>
                      <a:endParaRPr lang="es-PE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57" marR="5157" marT="5157" marB="5157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9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PE" sz="800" dirty="0">
                          <a:effectLst/>
                        </a:rPr>
                        <a:t>GR de Salud</a:t>
                      </a:r>
                      <a:endParaRPr lang="es-PE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098" marR="36098" marT="36098" marB="36098" anchor="ctr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9262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839416" y="836712"/>
            <a:ext cx="10515599" cy="1008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Proceso para la Selección y Priorización de </a:t>
            </a: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Actividades a ser </a:t>
            </a: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consideradas dentro del Piloto de Gobierno Abierto del Gobierno Regional de La Libertad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Andalus" panose="02020603050405020304" pitchFamily="18" charset="-78"/>
              <a:ea typeface="Arial"/>
              <a:cs typeface="Andalus" panose="02020603050405020304" pitchFamily="18" charset="-7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838621"/>
              </p:ext>
            </p:extLst>
          </p:nvPr>
        </p:nvGraphicFramePr>
        <p:xfrm>
          <a:off x="551384" y="1830514"/>
          <a:ext cx="11305258" cy="4284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61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295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20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070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1268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93408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701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</a:rPr>
                        <a:t>N°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</a:rPr>
                        <a:t>Actividad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</a:rPr>
                        <a:t>Fecha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</a:rPr>
                        <a:t>Hora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</a:rPr>
                        <a:t>Lugar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</a:rPr>
                        <a:t>Responsables / Participantes 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05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Taller de Sustentación y Priorización de Iniciativas de Gobierno Abierto</a:t>
                      </a:r>
                      <a:endParaRPr lang="es-PE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Las </a:t>
                      </a:r>
                      <a:r>
                        <a:rPr lang="es-PE" sz="1000" dirty="0">
                          <a:effectLst/>
                        </a:rPr>
                        <a:t>Gerencias Regionales sustentan sus iniciativas afinadas/mejoradas; pasando luego a la  priorización. 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21/10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</a:rPr>
                        <a:t>08:30 a 14:00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</a:rPr>
                        <a:t>Auditorio del Palacio de Hierro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Comité Ejecutivo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Comité Técnico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Equipo Técnico (SG Planeamiento y SG TI)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Sociedad Civil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 err="1">
                          <a:effectLst/>
                        </a:rPr>
                        <a:t>ProGobernabilidad</a:t>
                      </a:r>
                      <a:r>
                        <a:rPr lang="es-PE" sz="1000" dirty="0">
                          <a:effectLst/>
                        </a:rPr>
                        <a:t>, facilitado por Juan Camilo.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Gerencias Regionales 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7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06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Reunión de Priorización del Comité Ejecutivo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Priorizadas de 05 </a:t>
                      </a:r>
                      <a:r>
                        <a:rPr lang="es-PE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Compromisos/iniciativas </a:t>
                      </a: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de GA, que serán presentadas al Gobernador para su conformidad.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10/11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15:00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Sala de Asesores de la GGR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Comité Ejecutivo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Equipo Técnico (SG Planeamiento y SG TI)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05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07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Difusión de los Acuerdos de GA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Publicación en el Portal GRLL, redes sociales, etc.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11/10 </a:t>
                      </a:r>
                      <a:r>
                        <a:rPr lang="es-PE" sz="1000" dirty="0">
                          <a:effectLst/>
                        </a:rPr>
                        <a:t>al </a:t>
                      </a:r>
                      <a:r>
                        <a:rPr lang="es-PE" sz="1000" dirty="0" smtClean="0">
                          <a:effectLst/>
                        </a:rPr>
                        <a:t>15/11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Equipo Técnico (SG Planeamiento y SG TI)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08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Elaboración de Perfil de las Iniciativas GA planteadas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11/11 </a:t>
                      </a:r>
                      <a:r>
                        <a:rPr lang="es-PE" sz="1000" dirty="0">
                          <a:effectLst/>
                        </a:rPr>
                        <a:t>al 02/12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Unidad Usuaria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Equipo Técnico (SG Planeamiento y SG TI)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Gerencia General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Comité de Inversiones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Unidad Formuladora</a:t>
                      </a:r>
                      <a:endParaRPr lang="es-PE" sz="1100" dirty="0">
                        <a:effectLst/>
                      </a:endParaRPr>
                    </a:p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Presupuesto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38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</a:rPr>
                        <a:t>09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Aprobación de Perfil de las Iniciativas GA planteadas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</a:rPr>
                        <a:t>09/12/2016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</a:rPr>
                        <a:t> </a:t>
                      </a:r>
                      <a:endParaRPr lang="es-P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OPI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b="1" dirty="0">
                          <a:solidFill>
                            <a:srgbClr val="FF0000"/>
                          </a:solidFill>
                          <a:effectLst/>
                        </a:rPr>
                        <a:t>Presentación de los Acuerdos en París</a:t>
                      </a:r>
                      <a:endParaRPr lang="es-PE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09/12/2016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</a:rPr>
                        <a:t> 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</a:pPr>
                      <a:r>
                        <a:rPr lang="es-PE" sz="1000" dirty="0">
                          <a:effectLst/>
                        </a:rPr>
                        <a:t>Gobernador / Gerente General</a:t>
                      </a:r>
                      <a:endParaRPr lang="es-P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3074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836711"/>
            <a:ext cx="10515599" cy="853975"/>
          </a:xfrm>
        </p:spPr>
        <p:txBody>
          <a:bodyPr/>
          <a:lstStyle/>
          <a:p>
            <a:pPr algn="ctr"/>
            <a:r>
              <a:rPr lang="es-PE" sz="2000" b="1" dirty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Ejemplo de Compromisos de GA 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 bwMode="auto">
          <a:xfrm>
            <a:off x="1398587" y="1527176"/>
            <a:ext cx="9648825" cy="4457700"/>
            <a:chOff x="574" y="1117"/>
            <a:chExt cx="6078" cy="2808"/>
          </a:xfrm>
        </p:grpSpPr>
        <p:sp>
          <p:nvSpPr>
            <p:cNvPr id="8" name="AutoShape 6"/>
            <p:cNvSpPr>
              <a:spLocks noChangeAspect="1" noChangeArrowheads="1" noTextEdit="1"/>
            </p:cNvSpPr>
            <p:nvPr/>
          </p:nvSpPr>
          <p:spPr bwMode="auto">
            <a:xfrm>
              <a:off x="574" y="1117"/>
              <a:ext cx="6078" cy="2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grpSp>
          <p:nvGrpSpPr>
            <p:cNvPr id="9" name="Group 208"/>
            <p:cNvGrpSpPr>
              <a:grpSpLocks/>
            </p:cNvGrpSpPr>
            <p:nvPr/>
          </p:nvGrpSpPr>
          <p:grpSpPr bwMode="auto">
            <a:xfrm>
              <a:off x="253" y="1117"/>
              <a:ext cx="6068" cy="518"/>
              <a:chOff x="253" y="1117"/>
              <a:chExt cx="6068" cy="518"/>
            </a:xfrm>
          </p:grpSpPr>
          <p:sp>
            <p:nvSpPr>
              <p:cNvPr id="1704" name="Rectangle 8"/>
              <p:cNvSpPr>
                <a:spLocks noChangeArrowheads="1"/>
              </p:cNvSpPr>
              <p:nvPr/>
            </p:nvSpPr>
            <p:spPr bwMode="auto">
              <a:xfrm>
                <a:off x="258" y="1120"/>
                <a:ext cx="179" cy="241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5" name="Rectangle 9"/>
              <p:cNvSpPr>
                <a:spLocks noChangeArrowheads="1"/>
              </p:cNvSpPr>
              <p:nvPr/>
            </p:nvSpPr>
            <p:spPr bwMode="auto">
              <a:xfrm>
                <a:off x="302" y="1198"/>
                <a:ext cx="91" cy="86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6" name="Rectangle 10"/>
              <p:cNvSpPr>
                <a:spLocks noChangeArrowheads="1"/>
              </p:cNvSpPr>
              <p:nvPr/>
            </p:nvSpPr>
            <p:spPr bwMode="auto">
              <a:xfrm>
                <a:off x="347" y="119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7" name="Rectangle 11"/>
              <p:cNvSpPr>
                <a:spLocks noChangeArrowheads="1"/>
              </p:cNvSpPr>
              <p:nvPr/>
            </p:nvSpPr>
            <p:spPr bwMode="auto">
              <a:xfrm>
                <a:off x="441" y="1120"/>
                <a:ext cx="1528" cy="241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8" name="Rectangle 12"/>
              <p:cNvSpPr>
                <a:spLocks noChangeArrowheads="1"/>
              </p:cNvSpPr>
              <p:nvPr/>
            </p:nvSpPr>
            <p:spPr bwMode="auto">
              <a:xfrm>
                <a:off x="486" y="1204"/>
                <a:ext cx="1438" cy="74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9" name="Rectangle 13"/>
              <p:cNvSpPr>
                <a:spLocks noChangeArrowheads="1"/>
              </p:cNvSpPr>
              <p:nvPr/>
            </p:nvSpPr>
            <p:spPr bwMode="auto">
              <a:xfrm>
                <a:off x="871" y="1204"/>
                <a:ext cx="713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COMPROMISOS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0" name="Rectangle 14"/>
              <p:cNvSpPr>
                <a:spLocks noChangeArrowheads="1"/>
              </p:cNvSpPr>
              <p:nvPr/>
            </p:nvSpPr>
            <p:spPr bwMode="auto">
              <a:xfrm>
                <a:off x="1538" y="119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1" name="Rectangle 15"/>
              <p:cNvSpPr>
                <a:spLocks noChangeArrowheads="1"/>
              </p:cNvSpPr>
              <p:nvPr/>
            </p:nvSpPr>
            <p:spPr bwMode="auto">
              <a:xfrm>
                <a:off x="1973" y="1120"/>
                <a:ext cx="976" cy="241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13" name="Rectangle 17"/>
              <p:cNvSpPr>
                <a:spLocks noChangeArrowheads="1"/>
              </p:cNvSpPr>
              <p:nvPr/>
            </p:nvSpPr>
            <p:spPr bwMode="auto">
              <a:xfrm>
                <a:off x="2218" y="1171"/>
                <a:ext cx="542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PRIMER AVANCE</a:t>
                </a:r>
                <a:endParaRPr kumimoji="0" lang="es-PE" alt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5" name="Rectangle 19"/>
              <p:cNvSpPr>
                <a:spLocks noChangeArrowheads="1"/>
              </p:cNvSpPr>
              <p:nvPr/>
            </p:nvSpPr>
            <p:spPr bwMode="auto">
              <a:xfrm>
                <a:off x="2823" y="1171"/>
                <a:ext cx="65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6" name="Rectangle 20"/>
              <p:cNvSpPr>
                <a:spLocks noChangeArrowheads="1"/>
              </p:cNvSpPr>
              <p:nvPr/>
            </p:nvSpPr>
            <p:spPr bwMode="auto">
              <a:xfrm>
                <a:off x="2018" y="1245"/>
                <a:ext cx="886" cy="65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17" name="Rectangle 21"/>
              <p:cNvSpPr>
                <a:spLocks noChangeArrowheads="1"/>
              </p:cNvSpPr>
              <p:nvPr/>
            </p:nvSpPr>
            <p:spPr bwMode="auto">
              <a:xfrm>
                <a:off x="2099" y="1245"/>
                <a:ext cx="12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27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8" name="Rectangle 22"/>
              <p:cNvSpPr>
                <a:spLocks noChangeArrowheads="1"/>
              </p:cNvSpPr>
              <p:nvPr/>
            </p:nvSpPr>
            <p:spPr bwMode="auto">
              <a:xfrm>
                <a:off x="2178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9" name="Rectangle 23"/>
              <p:cNvSpPr>
                <a:spLocks noChangeArrowheads="1"/>
              </p:cNvSpPr>
              <p:nvPr/>
            </p:nvSpPr>
            <p:spPr bwMode="auto">
              <a:xfrm>
                <a:off x="2198" y="1245"/>
                <a:ext cx="12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0" name="Rectangle 24"/>
              <p:cNvSpPr>
                <a:spLocks noChangeArrowheads="1"/>
              </p:cNvSpPr>
              <p:nvPr/>
            </p:nvSpPr>
            <p:spPr bwMode="auto">
              <a:xfrm>
                <a:off x="2275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1" name="Rectangle 25"/>
              <p:cNvSpPr>
                <a:spLocks noChangeArrowheads="1"/>
              </p:cNvSpPr>
              <p:nvPr/>
            </p:nvSpPr>
            <p:spPr bwMode="auto">
              <a:xfrm>
                <a:off x="2294" y="1245"/>
                <a:ext cx="32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octubre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2" name="Rectangle 26"/>
              <p:cNvSpPr>
                <a:spLocks noChangeArrowheads="1"/>
              </p:cNvSpPr>
              <p:nvPr/>
            </p:nvSpPr>
            <p:spPr bwMode="auto">
              <a:xfrm>
                <a:off x="2547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3" name="Rectangle 27"/>
              <p:cNvSpPr>
                <a:spLocks noChangeArrowheads="1"/>
              </p:cNvSpPr>
              <p:nvPr/>
            </p:nvSpPr>
            <p:spPr bwMode="auto">
              <a:xfrm>
                <a:off x="2568" y="1245"/>
                <a:ext cx="12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4" name="Rectangle 28"/>
              <p:cNvSpPr>
                <a:spLocks noChangeArrowheads="1"/>
              </p:cNvSpPr>
              <p:nvPr/>
            </p:nvSpPr>
            <p:spPr bwMode="auto">
              <a:xfrm>
                <a:off x="2645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5" name="Rectangle 29"/>
              <p:cNvSpPr>
                <a:spLocks noChangeArrowheads="1"/>
              </p:cNvSpPr>
              <p:nvPr/>
            </p:nvSpPr>
            <p:spPr bwMode="auto">
              <a:xfrm>
                <a:off x="2665" y="1245"/>
                <a:ext cx="20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2014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6" name="Rectangle 30"/>
              <p:cNvSpPr>
                <a:spLocks noChangeArrowheads="1"/>
              </p:cNvSpPr>
              <p:nvPr/>
            </p:nvSpPr>
            <p:spPr bwMode="auto">
              <a:xfrm>
                <a:off x="2821" y="123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7" name="Rectangle 31"/>
              <p:cNvSpPr>
                <a:spLocks noChangeArrowheads="1"/>
              </p:cNvSpPr>
              <p:nvPr/>
            </p:nvSpPr>
            <p:spPr bwMode="auto">
              <a:xfrm>
                <a:off x="2953" y="1120"/>
                <a:ext cx="915" cy="241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28" name="Rectangle 32"/>
              <p:cNvSpPr>
                <a:spLocks noChangeArrowheads="1"/>
              </p:cNvSpPr>
              <p:nvPr/>
            </p:nvSpPr>
            <p:spPr bwMode="auto">
              <a:xfrm>
                <a:off x="2998" y="1135"/>
                <a:ext cx="825" cy="73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29" name="Rectangle 33"/>
              <p:cNvSpPr>
                <a:spLocks noChangeArrowheads="1"/>
              </p:cNvSpPr>
              <p:nvPr/>
            </p:nvSpPr>
            <p:spPr bwMode="auto">
              <a:xfrm>
                <a:off x="3079" y="1181"/>
                <a:ext cx="63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SEGUNDO AVANCE </a:t>
                </a:r>
                <a:endParaRPr kumimoji="0" lang="es-PE" alt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3" name="Rectangle 37"/>
              <p:cNvSpPr>
                <a:spLocks noChangeArrowheads="1"/>
              </p:cNvSpPr>
              <p:nvPr/>
            </p:nvSpPr>
            <p:spPr bwMode="auto">
              <a:xfrm>
                <a:off x="3593" y="1208"/>
                <a:ext cx="65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4" name="Rectangle 38"/>
              <p:cNvSpPr>
                <a:spLocks noChangeArrowheads="1"/>
              </p:cNvSpPr>
              <p:nvPr/>
            </p:nvSpPr>
            <p:spPr bwMode="auto">
              <a:xfrm>
                <a:off x="2998" y="1281"/>
                <a:ext cx="825" cy="66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35" name="Rectangle 39"/>
              <p:cNvSpPr>
                <a:spLocks noChangeArrowheads="1"/>
              </p:cNvSpPr>
              <p:nvPr/>
            </p:nvSpPr>
            <p:spPr bwMode="auto">
              <a:xfrm>
                <a:off x="3090" y="1281"/>
                <a:ext cx="80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8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6" name="Rectangle 40"/>
              <p:cNvSpPr>
                <a:spLocks noChangeArrowheads="1"/>
              </p:cNvSpPr>
              <p:nvPr/>
            </p:nvSpPr>
            <p:spPr bwMode="auto">
              <a:xfrm>
                <a:off x="3129" y="1281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7" name="Rectangle 41"/>
              <p:cNvSpPr>
                <a:spLocks noChangeArrowheads="1"/>
              </p:cNvSpPr>
              <p:nvPr/>
            </p:nvSpPr>
            <p:spPr bwMode="auto">
              <a:xfrm>
                <a:off x="3149" y="1281"/>
                <a:ext cx="12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8" name="Rectangle 42"/>
              <p:cNvSpPr>
                <a:spLocks noChangeArrowheads="1"/>
              </p:cNvSpPr>
              <p:nvPr/>
            </p:nvSpPr>
            <p:spPr bwMode="auto">
              <a:xfrm>
                <a:off x="3226" y="1281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9" name="Rectangle 43"/>
              <p:cNvSpPr>
                <a:spLocks noChangeArrowheads="1"/>
              </p:cNvSpPr>
              <p:nvPr/>
            </p:nvSpPr>
            <p:spPr bwMode="auto">
              <a:xfrm>
                <a:off x="3246" y="1281"/>
                <a:ext cx="27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marzo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0" name="Rectangle 44"/>
              <p:cNvSpPr>
                <a:spLocks noChangeArrowheads="1"/>
              </p:cNvSpPr>
              <p:nvPr/>
            </p:nvSpPr>
            <p:spPr bwMode="auto">
              <a:xfrm>
                <a:off x="3456" y="1281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" name="Rectangle 45"/>
              <p:cNvSpPr>
                <a:spLocks noChangeArrowheads="1"/>
              </p:cNvSpPr>
              <p:nvPr/>
            </p:nvSpPr>
            <p:spPr bwMode="auto">
              <a:xfrm>
                <a:off x="3477" y="1281"/>
                <a:ext cx="12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2" name="Rectangle 46"/>
              <p:cNvSpPr>
                <a:spLocks noChangeArrowheads="1"/>
              </p:cNvSpPr>
              <p:nvPr/>
            </p:nvSpPr>
            <p:spPr bwMode="auto">
              <a:xfrm>
                <a:off x="3553" y="1281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3" name="Rectangle 47"/>
              <p:cNvSpPr>
                <a:spLocks noChangeArrowheads="1"/>
              </p:cNvSpPr>
              <p:nvPr/>
            </p:nvSpPr>
            <p:spPr bwMode="auto">
              <a:xfrm>
                <a:off x="3573" y="1281"/>
                <a:ext cx="20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2015</a:t>
                </a:r>
                <a:endParaRPr kumimoji="0" lang="es-PE" alt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4" name="Rectangle 48"/>
              <p:cNvSpPr>
                <a:spLocks noChangeArrowheads="1"/>
              </p:cNvSpPr>
              <p:nvPr/>
            </p:nvSpPr>
            <p:spPr bwMode="auto">
              <a:xfrm>
                <a:off x="3730" y="126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5" name="Rectangle 49"/>
              <p:cNvSpPr>
                <a:spLocks noChangeArrowheads="1"/>
              </p:cNvSpPr>
              <p:nvPr/>
            </p:nvSpPr>
            <p:spPr bwMode="auto">
              <a:xfrm>
                <a:off x="3872" y="1120"/>
                <a:ext cx="1007" cy="241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47" name="Rectangle 51"/>
              <p:cNvSpPr>
                <a:spLocks noChangeArrowheads="1"/>
              </p:cNvSpPr>
              <p:nvPr/>
            </p:nvSpPr>
            <p:spPr bwMode="auto">
              <a:xfrm>
                <a:off x="4077" y="1171"/>
                <a:ext cx="556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TERCER AVANCE</a:t>
                </a:r>
                <a:endParaRPr kumimoji="0" lang="es-PE" alt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9" name="Rectangle 53"/>
              <p:cNvSpPr>
                <a:spLocks noChangeArrowheads="1"/>
              </p:cNvSpPr>
              <p:nvPr/>
            </p:nvSpPr>
            <p:spPr bwMode="auto">
              <a:xfrm>
                <a:off x="4747" y="1171"/>
                <a:ext cx="65" cy="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0" name="Rectangle 54"/>
              <p:cNvSpPr>
                <a:spLocks noChangeArrowheads="1"/>
              </p:cNvSpPr>
              <p:nvPr/>
            </p:nvSpPr>
            <p:spPr bwMode="auto">
              <a:xfrm>
                <a:off x="3916" y="1245"/>
                <a:ext cx="918" cy="65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51" name="Rectangle 55"/>
              <p:cNvSpPr>
                <a:spLocks noChangeArrowheads="1"/>
              </p:cNvSpPr>
              <p:nvPr/>
            </p:nvSpPr>
            <p:spPr bwMode="auto">
              <a:xfrm>
                <a:off x="4066" y="1245"/>
                <a:ext cx="12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22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2" name="Rectangle 56"/>
              <p:cNvSpPr>
                <a:spLocks noChangeArrowheads="1"/>
              </p:cNvSpPr>
              <p:nvPr/>
            </p:nvSpPr>
            <p:spPr bwMode="auto">
              <a:xfrm>
                <a:off x="4144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3" name="Rectangle 57"/>
              <p:cNvSpPr>
                <a:spLocks noChangeArrowheads="1"/>
              </p:cNvSpPr>
              <p:nvPr/>
            </p:nvSpPr>
            <p:spPr bwMode="auto">
              <a:xfrm>
                <a:off x="4164" y="1245"/>
                <a:ext cx="12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4" name="Rectangle 58"/>
              <p:cNvSpPr>
                <a:spLocks noChangeArrowheads="1"/>
              </p:cNvSpPr>
              <p:nvPr/>
            </p:nvSpPr>
            <p:spPr bwMode="auto">
              <a:xfrm>
                <a:off x="4241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5" name="Rectangle 59"/>
              <p:cNvSpPr>
                <a:spLocks noChangeArrowheads="1"/>
              </p:cNvSpPr>
              <p:nvPr/>
            </p:nvSpPr>
            <p:spPr bwMode="auto">
              <a:xfrm>
                <a:off x="4261" y="1245"/>
                <a:ext cx="205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julio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6" name="Rectangle 60"/>
              <p:cNvSpPr>
                <a:spLocks noChangeArrowheads="1"/>
              </p:cNvSpPr>
              <p:nvPr/>
            </p:nvSpPr>
            <p:spPr bwMode="auto">
              <a:xfrm>
                <a:off x="4411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7" name="Rectangle 61"/>
              <p:cNvSpPr>
                <a:spLocks noChangeArrowheads="1"/>
              </p:cNvSpPr>
              <p:nvPr/>
            </p:nvSpPr>
            <p:spPr bwMode="auto">
              <a:xfrm>
                <a:off x="4431" y="1245"/>
                <a:ext cx="124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8" name="Rectangle 62"/>
              <p:cNvSpPr>
                <a:spLocks noChangeArrowheads="1"/>
              </p:cNvSpPr>
              <p:nvPr/>
            </p:nvSpPr>
            <p:spPr bwMode="auto">
              <a:xfrm>
                <a:off x="4507" y="1245"/>
                <a:ext cx="5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9" name="Rectangle 63"/>
              <p:cNvSpPr>
                <a:spLocks noChangeArrowheads="1"/>
              </p:cNvSpPr>
              <p:nvPr/>
            </p:nvSpPr>
            <p:spPr bwMode="auto">
              <a:xfrm>
                <a:off x="4527" y="1245"/>
                <a:ext cx="209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7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2015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0" name="Rectangle 64"/>
              <p:cNvSpPr>
                <a:spLocks noChangeArrowheads="1"/>
              </p:cNvSpPr>
              <p:nvPr/>
            </p:nvSpPr>
            <p:spPr bwMode="auto">
              <a:xfrm>
                <a:off x="4684" y="123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1" name="Rectangle 65"/>
              <p:cNvSpPr>
                <a:spLocks noChangeArrowheads="1"/>
              </p:cNvSpPr>
              <p:nvPr/>
            </p:nvSpPr>
            <p:spPr bwMode="auto">
              <a:xfrm>
                <a:off x="4883" y="1120"/>
                <a:ext cx="1434" cy="241"/>
              </a:xfrm>
              <a:prstGeom prst="rect">
                <a:avLst/>
              </a:prstGeom>
              <a:solidFill>
                <a:srgbClr val="548D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63" name="Rectangle 67"/>
              <p:cNvSpPr>
                <a:spLocks noChangeArrowheads="1"/>
              </p:cNvSpPr>
              <p:nvPr/>
            </p:nvSpPr>
            <p:spPr bwMode="auto">
              <a:xfrm>
                <a:off x="5319" y="1204"/>
                <a:ext cx="610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800" b="1" i="0" u="none" strike="noStrike" cap="none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RESULTADO FINAL</a:t>
                </a:r>
                <a:endParaRPr kumimoji="0" lang="es-PE" alt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4" name="Rectangle 68"/>
              <p:cNvSpPr>
                <a:spLocks noChangeArrowheads="1"/>
              </p:cNvSpPr>
              <p:nvPr/>
            </p:nvSpPr>
            <p:spPr bwMode="auto">
              <a:xfrm>
                <a:off x="6008" y="119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5" name="Rectangle 69"/>
              <p:cNvSpPr>
                <a:spLocks noChangeArrowheads="1"/>
              </p:cNvSpPr>
              <p:nvPr/>
            </p:nvSpPr>
            <p:spPr bwMode="auto">
              <a:xfrm>
                <a:off x="253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66" name="Rectangle 70"/>
              <p:cNvSpPr>
                <a:spLocks noChangeArrowheads="1"/>
              </p:cNvSpPr>
              <p:nvPr/>
            </p:nvSpPr>
            <p:spPr bwMode="auto">
              <a:xfrm>
                <a:off x="253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67" name="Rectangle 71"/>
              <p:cNvSpPr>
                <a:spLocks noChangeArrowheads="1"/>
              </p:cNvSpPr>
              <p:nvPr/>
            </p:nvSpPr>
            <p:spPr bwMode="auto">
              <a:xfrm>
                <a:off x="257" y="1117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68" name="Rectangle 72"/>
              <p:cNvSpPr>
                <a:spLocks noChangeArrowheads="1"/>
              </p:cNvSpPr>
              <p:nvPr/>
            </p:nvSpPr>
            <p:spPr bwMode="auto">
              <a:xfrm>
                <a:off x="436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69" name="Rectangle 73"/>
              <p:cNvSpPr>
                <a:spLocks noChangeArrowheads="1"/>
              </p:cNvSpPr>
              <p:nvPr/>
            </p:nvSpPr>
            <p:spPr bwMode="auto">
              <a:xfrm>
                <a:off x="440" y="1117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0" name="Rectangle 74"/>
              <p:cNvSpPr>
                <a:spLocks noChangeArrowheads="1"/>
              </p:cNvSpPr>
              <p:nvPr/>
            </p:nvSpPr>
            <p:spPr bwMode="auto">
              <a:xfrm>
                <a:off x="1969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1" name="Rectangle 75"/>
              <p:cNvSpPr>
                <a:spLocks noChangeArrowheads="1"/>
              </p:cNvSpPr>
              <p:nvPr/>
            </p:nvSpPr>
            <p:spPr bwMode="auto">
              <a:xfrm>
                <a:off x="1973" y="1117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2" name="Rectangle 76"/>
              <p:cNvSpPr>
                <a:spLocks noChangeArrowheads="1"/>
              </p:cNvSpPr>
              <p:nvPr/>
            </p:nvSpPr>
            <p:spPr bwMode="auto">
              <a:xfrm>
                <a:off x="2949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3" name="Rectangle 77"/>
              <p:cNvSpPr>
                <a:spLocks noChangeArrowheads="1"/>
              </p:cNvSpPr>
              <p:nvPr/>
            </p:nvSpPr>
            <p:spPr bwMode="auto">
              <a:xfrm>
                <a:off x="2953" y="1117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4" name="Rectangle 78"/>
              <p:cNvSpPr>
                <a:spLocks noChangeArrowheads="1"/>
              </p:cNvSpPr>
              <p:nvPr/>
            </p:nvSpPr>
            <p:spPr bwMode="auto">
              <a:xfrm>
                <a:off x="3867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5" name="Rectangle 79"/>
              <p:cNvSpPr>
                <a:spLocks noChangeArrowheads="1"/>
              </p:cNvSpPr>
              <p:nvPr/>
            </p:nvSpPr>
            <p:spPr bwMode="auto">
              <a:xfrm>
                <a:off x="3871" y="1117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6" name="Rectangle 80"/>
              <p:cNvSpPr>
                <a:spLocks noChangeArrowheads="1"/>
              </p:cNvSpPr>
              <p:nvPr/>
            </p:nvSpPr>
            <p:spPr bwMode="auto">
              <a:xfrm>
                <a:off x="4878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7" name="Rectangle 81"/>
              <p:cNvSpPr>
                <a:spLocks noChangeArrowheads="1"/>
              </p:cNvSpPr>
              <p:nvPr/>
            </p:nvSpPr>
            <p:spPr bwMode="auto">
              <a:xfrm>
                <a:off x="4882" y="1117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8" name="Rectangle 82"/>
              <p:cNvSpPr>
                <a:spLocks noChangeArrowheads="1"/>
              </p:cNvSpPr>
              <p:nvPr/>
            </p:nvSpPr>
            <p:spPr bwMode="auto">
              <a:xfrm>
                <a:off x="6317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9" name="Rectangle 83"/>
              <p:cNvSpPr>
                <a:spLocks noChangeArrowheads="1"/>
              </p:cNvSpPr>
              <p:nvPr/>
            </p:nvSpPr>
            <p:spPr bwMode="auto">
              <a:xfrm>
                <a:off x="6317" y="111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0" name="Rectangle 84"/>
              <p:cNvSpPr>
                <a:spLocks noChangeArrowheads="1"/>
              </p:cNvSpPr>
              <p:nvPr/>
            </p:nvSpPr>
            <p:spPr bwMode="auto">
              <a:xfrm>
                <a:off x="253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1" name="Rectangle 85"/>
              <p:cNvSpPr>
                <a:spLocks noChangeArrowheads="1"/>
              </p:cNvSpPr>
              <p:nvPr/>
            </p:nvSpPr>
            <p:spPr bwMode="auto">
              <a:xfrm>
                <a:off x="436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2" name="Rectangle 86"/>
              <p:cNvSpPr>
                <a:spLocks noChangeArrowheads="1"/>
              </p:cNvSpPr>
              <p:nvPr/>
            </p:nvSpPr>
            <p:spPr bwMode="auto">
              <a:xfrm>
                <a:off x="1969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3" name="Rectangle 87"/>
              <p:cNvSpPr>
                <a:spLocks noChangeArrowheads="1"/>
              </p:cNvSpPr>
              <p:nvPr/>
            </p:nvSpPr>
            <p:spPr bwMode="auto">
              <a:xfrm>
                <a:off x="2949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4" name="Rectangle 88"/>
              <p:cNvSpPr>
                <a:spLocks noChangeArrowheads="1"/>
              </p:cNvSpPr>
              <p:nvPr/>
            </p:nvSpPr>
            <p:spPr bwMode="auto">
              <a:xfrm>
                <a:off x="3867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5" name="Rectangle 89"/>
              <p:cNvSpPr>
                <a:spLocks noChangeArrowheads="1"/>
              </p:cNvSpPr>
              <p:nvPr/>
            </p:nvSpPr>
            <p:spPr bwMode="auto">
              <a:xfrm>
                <a:off x="4878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6" name="Rectangle 90"/>
              <p:cNvSpPr>
                <a:spLocks noChangeArrowheads="1"/>
              </p:cNvSpPr>
              <p:nvPr/>
            </p:nvSpPr>
            <p:spPr bwMode="auto">
              <a:xfrm>
                <a:off x="6317" y="1120"/>
                <a:ext cx="4" cy="2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7" name="Rectangle 91"/>
              <p:cNvSpPr>
                <a:spLocks noChangeArrowheads="1"/>
              </p:cNvSpPr>
              <p:nvPr/>
            </p:nvSpPr>
            <p:spPr bwMode="auto">
              <a:xfrm>
                <a:off x="258" y="1364"/>
                <a:ext cx="179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8" name="Rectangle 92"/>
              <p:cNvSpPr>
                <a:spLocks noChangeArrowheads="1"/>
              </p:cNvSpPr>
              <p:nvPr/>
            </p:nvSpPr>
            <p:spPr bwMode="auto">
              <a:xfrm>
                <a:off x="302" y="1457"/>
                <a:ext cx="9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9" name="Rectangle 93"/>
              <p:cNvSpPr>
                <a:spLocks noChangeArrowheads="1"/>
              </p:cNvSpPr>
              <p:nvPr/>
            </p:nvSpPr>
            <p:spPr bwMode="auto">
              <a:xfrm>
                <a:off x="323" y="1456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0" name="Rectangle 94"/>
              <p:cNvSpPr>
                <a:spLocks noChangeArrowheads="1"/>
              </p:cNvSpPr>
              <p:nvPr/>
            </p:nvSpPr>
            <p:spPr bwMode="auto">
              <a:xfrm>
                <a:off x="371" y="1456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1" name="Rectangle 95"/>
              <p:cNvSpPr>
                <a:spLocks noChangeArrowheads="1"/>
              </p:cNvSpPr>
              <p:nvPr/>
            </p:nvSpPr>
            <p:spPr bwMode="auto">
              <a:xfrm>
                <a:off x="441" y="1364"/>
                <a:ext cx="1528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2" name="Rectangle 96"/>
              <p:cNvSpPr>
                <a:spLocks noChangeArrowheads="1"/>
              </p:cNvSpPr>
              <p:nvPr/>
            </p:nvSpPr>
            <p:spPr bwMode="auto">
              <a:xfrm>
                <a:off x="486" y="1459"/>
                <a:ext cx="1438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3" name="Rectangle 97"/>
              <p:cNvSpPr>
                <a:spLocks noChangeArrowheads="1"/>
              </p:cNvSpPr>
              <p:nvPr/>
            </p:nvSpPr>
            <p:spPr bwMode="auto">
              <a:xfrm>
                <a:off x="486" y="1459"/>
                <a:ext cx="1259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4" name="Rectangle 98"/>
              <p:cNvSpPr>
                <a:spLocks noChangeArrowheads="1"/>
              </p:cNvSpPr>
              <p:nvPr/>
            </p:nvSpPr>
            <p:spPr bwMode="auto">
              <a:xfrm>
                <a:off x="486" y="1461"/>
                <a:ext cx="135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Tu Gobierno en un solo punto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5" name="Rectangle 99"/>
              <p:cNvSpPr>
                <a:spLocks noChangeArrowheads="1"/>
              </p:cNvSpPr>
              <p:nvPr/>
            </p:nvSpPr>
            <p:spPr bwMode="auto">
              <a:xfrm>
                <a:off x="1771" y="14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6" name="Rectangle 100"/>
              <p:cNvSpPr>
                <a:spLocks noChangeArrowheads="1"/>
              </p:cNvSpPr>
              <p:nvPr/>
            </p:nvSpPr>
            <p:spPr bwMode="auto">
              <a:xfrm>
                <a:off x="1973" y="1364"/>
                <a:ext cx="976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7" name="Rectangle 101"/>
              <p:cNvSpPr>
                <a:spLocks noChangeArrowheads="1"/>
              </p:cNvSpPr>
              <p:nvPr/>
            </p:nvSpPr>
            <p:spPr bwMode="auto">
              <a:xfrm>
                <a:off x="2902" y="1409"/>
                <a:ext cx="2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8" name="Rectangle 102"/>
              <p:cNvSpPr>
                <a:spLocks noChangeArrowheads="1"/>
              </p:cNvSpPr>
              <p:nvPr/>
            </p:nvSpPr>
            <p:spPr bwMode="auto">
              <a:xfrm>
                <a:off x="2022" y="1412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9" name="Rectangle 103"/>
              <p:cNvSpPr>
                <a:spLocks noChangeArrowheads="1"/>
              </p:cNvSpPr>
              <p:nvPr/>
            </p:nvSpPr>
            <p:spPr bwMode="auto">
              <a:xfrm>
                <a:off x="2066" y="1412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0" name="Rectangle 104"/>
              <p:cNvSpPr>
                <a:spLocks noChangeArrowheads="1"/>
              </p:cNvSpPr>
              <p:nvPr/>
            </p:nvSpPr>
            <p:spPr bwMode="auto">
              <a:xfrm>
                <a:off x="2130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1" name="Rectangle 105"/>
              <p:cNvSpPr>
                <a:spLocks noChangeArrowheads="1"/>
              </p:cNvSpPr>
              <p:nvPr/>
            </p:nvSpPr>
            <p:spPr bwMode="auto">
              <a:xfrm>
                <a:off x="2242" y="1412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2" name="Rectangle 106"/>
              <p:cNvSpPr>
                <a:spLocks noChangeArrowheads="1"/>
              </p:cNvSpPr>
              <p:nvPr/>
            </p:nvSpPr>
            <p:spPr bwMode="auto">
              <a:xfrm>
                <a:off x="2286" y="1412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3" name="Rectangle 107"/>
              <p:cNvSpPr>
                <a:spLocks noChangeArrowheads="1"/>
              </p:cNvSpPr>
              <p:nvPr/>
            </p:nvSpPr>
            <p:spPr bwMode="auto">
              <a:xfrm>
                <a:off x="2349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4" name="Rectangle 108"/>
              <p:cNvSpPr>
                <a:spLocks noChangeArrowheads="1"/>
              </p:cNvSpPr>
              <p:nvPr/>
            </p:nvSpPr>
            <p:spPr bwMode="auto">
              <a:xfrm>
                <a:off x="2461" y="1412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5" name="Rectangle 109"/>
              <p:cNvSpPr>
                <a:spLocks noChangeArrowheads="1"/>
              </p:cNvSpPr>
              <p:nvPr/>
            </p:nvSpPr>
            <p:spPr bwMode="auto">
              <a:xfrm>
                <a:off x="2506" y="1412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6" name="Rectangle 110"/>
              <p:cNvSpPr>
                <a:spLocks noChangeArrowheads="1"/>
              </p:cNvSpPr>
              <p:nvPr/>
            </p:nvSpPr>
            <p:spPr bwMode="auto">
              <a:xfrm>
                <a:off x="2569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7" name="Rectangle 111"/>
              <p:cNvSpPr>
                <a:spLocks noChangeArrowheads="1"/>
              </p:cNvSpPr>
              <p:nvPr/>
            </p:nvSpPr>
            <p:spPr bwMode="auto">
              <a:xfrm>
                <a:off x="2681" y="1412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8" name="Rectangle 112"/>
              <p:cNvSpPr>
                <a:spLocks noChangeArrowheads="1"/>
              </p:cNvSpPr>
              <p:nvPr/>
            </p:nvSpPr>
            <p:spPr bwMode="auto">
              <a:xfrm>
                <a:off x="2726" y="1412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9" name="Rectangle 113"/>
              <p:cNvSpPr>
                <a:spLocks noChangeArrowheads="1"/>
              </p:cNvSpPr>
              <p:nvPr/>
            </p:nvSpPr>
            <p:spPr bwMode="auto">
              <a:xfrm>
                <a:off x="2789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0" name="Rectangle 114"/>
              <p:cNvSpPr>
                <a:spLocks noChangeArrowheads="1"/>
              </p:cNvSpPr>
              <p:nvPr/>
            </p:nvSpPr>
            <p:spPr bwMode="auto">
              <a:xfrm>
                <a:off x="201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1" name="Rectangle 115"/>
              <p:cNvSpPr>
                <a:spLocks noChangeArrowheads="1"/>
              </p:cNvSpPr>
              <p:nvPr/>
            </p:nvSpPr>
            <p:spPr bwMode="auto">
              <a:xfrm>
                <a:off x="201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2" name="Rectangle 116"/>
              <p:cNvSpPr>
                <a:spLocks noChangeArrowheads="1"/>
              </p:cNvSpPr>
              <p:nvPr/>
            </p:nvSpPr>
            <p:spPr bwMode="auto">
              <a:xfrm>
                <a:off x="2022" y="1409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3" name="Rectangle 117"/>
              <p:cNvSpPr>
                <a:spLocks noChangeArrowheads="1"/>
              </p:cNvSpPr>
              <p:nvPr/>
            </p:nvSpPr>
            <p:spPr bwMode="auto">
              <a:xfrm>
                <a:off x="2237" y="1409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4" name="Rectangle 118"/>
              <p:cNvSpPr>
                <a:spLocks noChangeArrowheads="1"/>
              </p:cNvSpPr>
              <p:nvPr/>
            </p:nvSpPr>
            <p:spPr bwMode="auto">
              <a:xfrm>
                <a:off x="2242" y="1409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5" name="Rectangle 119"/>
              <p:cNvSpPr>
                <a:spLocks noChangeArrowheads="1"/>
              </p:cNvSpPr>
              <p:nvPr/>
            </p:nvSpPr>
            <p:spPr bwMode="auto">
              <a:xfrm>
                <a:off x="2457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6" name="Rectangle 120"/>
              <p:cNvSpPr>
                <a:spLocks noChangeArrowheads="1"/>
              </p:cNvSpPr>
              <p:nvPr/>
            </p:nvSpPr>
            <p:spPr bwMode="auto">
              <a:xfrm>
                <a:off x="2461" y="1409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7" name="Rectangle 121"/>
              <p:cNvSpPr>
                <a:spLocks noChangeArrowheads="1"/>
              </p:cNvSpPr>
              <p:nvPr/>
            </p:nvSpPr>
            <p:spPr bwMode="auto">
              <a:xfrm>
                <a:off x="2677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8" name="Rectangle 122"/>
              <p:cNvSpPr>
                <a:spLocks noChangeArrowheads="1"/>
              </p:cNvSpPr>
              <p:nvPr/>
            </p:nvSpPr>
            <p:spPr bwMode="auto">
              <a:xfrm>
                <a:off x="2681" y="1409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9" name="Rectangle 123"/>
              <p:cNvSpPr>
                <a:spLocks noChangeArrowheads="1"/>
              </p:cNvSpPr>
              <p:nvPr/>
            </p:nvSpPr>
            <p:spPr bwMode="auto">
              <a:xfrm>
                <a:off x="289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0" name="Rectangle 124"/>
              <p:cNvSpPr>
                <a:spLocks noChangeArrowheads="1"/>
              </p:cNvSpPr>
              <p:nvPr/>
            </p:nvSpPr>
            <p:spPr bwMode="auto">
              <a:xfrm>
                <a:off x="289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1" name="Rectangle 125"/>
              <p:cNvSpPr>
                <a:spLocks noChangeArrowheads="1"/>
              </p:cNvSpPr>
              <p:nvPr/>
            </p:nvSpPr>
            <p:spPr bwMode="auto">
              <a:xfrm>
                <a:off x="2018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2" name="Rectangle 126"/>
              <p:cNvSpPr>
                <a:spLocks noChangeArrowheads="1"/>
              </p:cNvSpPr>
              <p:nvPr/>
            </p:nvSpPr>
            <p:spPr bwMode="auto">
              <a:xfrm>
                <a:off x="2237" y="1412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3" name="Rectangle 127"/>
              <p:cNvSpPr>
                <a:spLocks noChangeArrowheads="1"/>
              </p:cNvSpPr>
              <p:nvPr/>
            </p:nvSpPr>
            <p:spPr bwMode="auto">
              <a:xfrm>
                <a:off x="2457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4" name="Rectangle 128"/>
              <p:cNvSpPr>
                <a:spLocks noChangeArrowheads="1"/>
              </p:cNvSpPr>
              <p:nvPr/>
            </p:nvSpPr>
            <p:spPr bwMode="auto">
              <a:xfrm>
                <a:off x="2677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5" name="Rectangle 129"/>
              <p:cNvSpPr>
                <a:spLocks noChangeArrowheads="1"/>
              </p:cNvSpPr>
              <p:nvPr/>
            </p:nvSpPr>
            <p:spPr bwMode="auto">
              <a:xfrm>
                <a:off x="2898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6" name="Rectangle 130"/>
              <p:cNvSpPr>
                <a:spLocks noChangeArrowheads="1"/>
              </p:cNvSpPr>
              <p:nvPr/>
            </p:nvSpPr>
            <p:spPr bwMode="auto">
              <a:xfrm>
                <a:off x="2900" y="1498"/>
                <a:ext cx="4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7" name="Rectangle 131"/>
              <p:cNvSpPr>
                <a:spLocks noChangeArrowheads="1"/>
              </p:cNvSpPr>
              <p:nvPr/>
            </p:nvSpPr>
            <p:spPr bwMode="auto">
              <a:xfrm>
                <a:off x="2022" y="1501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8" name="Rectangle 132"/>
              <p:cNvSpPr>
                <a:spLocks noChangeArrowheads="1"/>
              </p:cNvSpPr>
              <p:nvPr/>
            </p:nvSpPr>
            <p:spPr bwMode="auto">
              <a:xfrm>
                <a:off x="2066" y="150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9" name="Rectangle 133"/>
              <p:cNvSpPr>
                <a:spLocks noChangeArrowheads="1"/>
              </p:cNvSpPr>
              <p:nvPr/>
            </p:nvSpPr>
            <p:spPr bwMode="auto">
              <a:xfrm>
                <a:off x="2130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0" name="Rectangle 134"/>
              <p:cNvSpPr>
                <a:spLocks noChangeArrowheads="1"/>
              </p:cNvSpPr>
              <p:nvPr/>
            </p:nvSpPr>
            <p:spPr bwMode="auto">
              <a:xfrm>
                <a:off x="2242" y="1501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1" name="Rectangle 135"/>
              <p:cNvSpPr>
                <a:spLocks noChangeArrowheads="1"/>
              </p:cNvSpPr>
              <p:nvPr/>
            </p:nvSpPr>
            <p:spPr bwMode="auto">
              <a:xfrm>
                <a:off x="2286" y="150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2" name="Rectangle 136"/>
              <p:cNvSpPr>
                <a:spLocks noChangeArrowheads="1"/>
              </p:cNvSpPr>
              <p:nvPr/>
            </p:nvSpPr>
            <p:spPr bwMode="auto">
              <a:xfrm>
                <a:off x="2349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3" name="Rectangle 137"/>
              <p:cNvSpPr>
                <a:spLocks noChangeArrowheads="1"/>
              </p:cNvSpPr>
              <p:nvPr/>
            </p:nvSpPr>
            <p:spPr bwMode="auto">
              <a:xfrm>
                <a:off x="2459" y="1501"/>
                <a:ext cx="220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4" name="Rectangle 138"/>
              <p:cNvSpPr>
                <a:spLocks noChangeArrowheads="1"/>
              </p:cNvSpPr>
              <p:nvPr/>
            </p:nvSpPr>
            <p:spPr bwMode="auto">
              <a:xfrm>
                <a:off x="2506" y="1501"/>
                <a:ext cx="12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5" name="Rectangle 139"/>
              <p:cNvSpPr>
                <a:spLocks noChangeArrowheads="1"/>
              </p:cNvSpPr>
              <p:nvPr/>
            </p:nvSpPr>
            <p:spPr bwMode="auto">
              <a:xfrm>
                <a:off x="2569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6" name="Rectangle 140"/>
              <p:cNvSpPr>
                <a:spLocks noChangeArrowheads="1"/>
              </p:cNvSpPr>
              <p:nvPr/>
            </p:nvSpPr>
            <p:spPr bwMode="auto">
              <a:xfrm>
                <a:off x="2679" y="1501"/>
                <a:ext cx="22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7" name="Rectangle 141"/>
              <p:cNvSpPr>
                <a:spLocks noChangeArrowheads="1"/>
              </p:cNvSpPr>
              <p:nvPr/>
            </p:nvSpPr>
            <p:spPr bwMode="auto">
              <a:xfrm>
                <a:off x="2726" y="1501"/>
                <a:ext cx="127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8" name="Rectangle 142"/>
              <p:cNvSpPr>
                <a:spLocks noChangeArrowheads="1"/>
              </p:cNvSpPr>
              <p:nvPr/>
            </p:nvSpPr>
            <p:spPr bwMode="auto">
              <a:xfrm>
                <a:off x="2789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9" name="Rectangle 143"/>
              <p:cNvSpPr>
                <a:spLocks noChangeArrowheads="1"/>
              </p:cNvSpPr>
              <p:nvPr/>
            </p:nvSpPr>
            <p:spPr bwMode="auto">
              <a:xfrm>
                <a:off x="2018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0" name="Rectangle 144"/>
              <p:cNvSpPr>
                <a:spLocks noChangeArrowheads="1"/>
              </p:cNvSpPr>
              <p:nvPr/>
            </p:nvSpPr>
            <p:spPr bwMode="auto">
              <a:xfrm>
                <a:off x="2022" y="1498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1" name="Rectangle 145"/>
              <p:cNvSpPr>
                <a:spLocks noChangeArrowheads="1"/>
              </p:cNvSpPr>
              <p:nvPr/>
            </p:nvSpPr>
            <p:spPr bwMode="auto">
              <a:xfrm>
                <a:off x="2237" y="1498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2" name="Rectangle 146"/>
              <p:cNvSpPr>
                <a:spLocks noChangeArrowheads="1"/>
              </p:cNvSpPr>
              <p:nvPr/>
            </p:nvSpPr>
            <p:spPr bwMode="auto">
              <a:xfrm>
                <a:off x="2242" y="1498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3" name="Rectangle 147"/>
              <p:cNvSpPr>
                <a:spLocks noChangeArrowheads="1"/>
              </p:cNvSpPr>
              <p:nvPr/>
            </p:nvSpPr>
            <p:spPr bwMode="auto">
              <a:xfrm>
                <a:off x="2457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4" name="Rectangle 148"/>
              <p:cNvSpPr>
                <a:spLocks noChangeArrowheads="1"/>
              </p:cNvSpPr>
              <p:nvPr/>
            </p:nvSpPr>
            <p:spPr bwMode="auto">
              <a:xfrm>
                <a:off x="2457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5" name="Rectangle 149"/>
              <p:cNvSpPr>
                <a:spLocks noChangeArrowheads="1"/>
              </p:cNvSpPr>
              <p:nvPr/>
            </p:nvSpPr>
            <p:spPr bwMode="auto">
              <a:xfrm>
                <a:off x="2461" y="1498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6" name="Rectangle 150"/>
              <p:cNvSpPr>
                <a:spLocks noChangeArrowheads="1"/>
              </p:cNvSpPr>
              <p:nvPr/>
            </p:nvSpPr>
            <p:spPr bwMode="auto">
              <a:xfrm>
                <a:off x="2677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7" name="Rectangle 151"/>
              <p:cNvSpPr>
                <a:spLocks noChangeArrowheads="1"/>
              </p:cNvSpPr>
              <p:nvPr/>
            </p:nvSpPr>
            <p:spPr bwMode="auto">
              <a:xfrm>
                <a:off x="2679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8" name="Rectangle 152"/>
              <p:cNvSpPr>
                <a:spLocks noChangeArrowheads="1"/>
              </p:cNvSpPr>
              <p:nvPr/>
            </p:nvSpPr>
            <p:spPr bwMode="auto">
              <a:xfrm>
                <a:off x="2681" y="1498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9" name="Rectangle 153"/>
              <p:cNvSpPr>
                <a:spLocks noChangeArrowheads="1"/>
              </p:cNvSpPr>
              <p:nvPr/>
            </p:nvSpPr>
            <p:spPr bwMode="auto">
              <a:xfrm>
                <a:off x="2898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0" name="Rectangle 154"/>
              <p:cNvSpPr>
                <a:spLocks noChangeArrowheads="1"/>
              </p:cNvSpPr>
              <p:nvPr/>
            </p:nvSpPr>
            <p:spPr bwMode="auto">
              <a:xfrm>
                <a:off x="2018" y="150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1" name="Rectangle 155"/>
              <p:cNvSpPr>
                <a:spLocks noChangeArrowheads="1"/>
              </p:cNvSpPr>
              <p:nvPr/>
            </p:nvSpPr>
            <p:spPr bwMode="auto">
              <a:xfrm>
                <a:off x="2018" y="158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2" name="Rectangle 156"/>
              <p:cNvSpPr>
                <a:spLocks noChangeArrowheads="1"/>
              </p:cNvSpPr>
              <p:nvPr/>
            </p:nvSpPr>
            <p:spPr bwMode="auto">
              <a:xfrm>
                <a:off x="2018" y="158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3" name="Rectangle 157"/>
              <p:cNvSpPr>
                <a:spLocks noChangeArrowheads="1"/>
              </p:cNvSpPr>
              <p:nvPr/>
            </p:nvSpPr>
            <p:spPr bwMode="auto">
              <a:xfrm>
                <a:off x="2022" y="1587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4" name="Rectangle 158"/>
              <p:cNvSpPr>
                <a:spLocks noChangeArrowheads="1"/>
              </p:cNvSpPr>
              <p:nvPr/>
            </p:nvSpPr>
            <p:spPr bwMode="auto">
              <a:xfrm>
                <a:off x="2237" y="1501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5" name="Rectangle 159"/>
              <p:cNvSpPr>
                <a:spLocks noChangeArrowheads="1"/>
              </p:cNvSpPr>
              <p:nvPr/>
            </p:nvSpPr>
            <p:spPr bwMode="auto">
              <a:xfrm>
                <a:off x="2237" y="1587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6" name="Rectangle 160"/>
              <p:cNvSpPr>
                <a:spLocks noChangeArrowheads="1"/>
              </p:cNvSpPr>
              <p:nvPr/>
            </p:nvSpPr>
            <p:spPr bwMode="auto">
              <a:xfrm>
                <a:off x="2242" y="1587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7" name="Rectangle 161"/>
              <p:cNvSpPr>
                <a:spLocks noChangeArrowheads="1"/>
              </p:cNvSpPr>
              <p:nvPr/>
            </p:nvSpPr>
            <p:spPr bwMode="auto">
              <a:xfrm>
                <a:off x="2460" y="1587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8" name="Rectangle 162"/>
              <p:cNvSpPr>
                <a:spLocks noChangeArrowheads="1"/>
              </p:cNvSpPr>
              <p:nvPr/>
            </p:nvSpPr>
            <p:spPr bwMode="auto">
              <a:xfrm>
                <a:off x="2953" y="1364"/>
                <a:ext cx="915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9" name="Rectangle 163"/>
              <p:cNvSpPr>
                <a:spLocks noChangeArrowheads="1"/>
              </p:cNvSpPr>
              <p:nvPr/>
            </p:nvSpPr>
            <p:spPr bwMode="auto">
              <a:xfrm>
                <a:off x="3002" y="1412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0" name="Rectangle 164"/>
              <p:cNvSpPr>
                <a:spLocks noChangeArrowheads="1"/>
              </p:cNvSpPr>
              <p:nvPr/>
            </p:nvSpPr>
            <p:spPr bwMode="auto">
              <a:xfrm>
                <a:off x="3046" y="1412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1" name="Rectangle 165"/>
              <p:cNvSpPr>
                <a:spLocks noChangeArrowheads="1"/>
              </p:cNvSpPr>
              <p:nvPr/>
            </p:nvSpPr>
            <p:spPr bwMode="auto">
              <a:xfrm>
                <a:off x="3101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2" name="Rectangle 166"/>
              <p:cNvSpPr>
                <a:spLocks noChangeArrowheads="1"/>
              </p:cNvSpPr>
              <p:nvPr/>
            </p:nvSpPr>
            <p:spPr bwMode="auto">
              <a:xfrm>
                <a:off x="3207" y="1412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3" name="Rectangle 167"/>
              <p:cNvSpPr>
                <a:spLocks noChangeArrowheads="1"/>
              </p:cNvSpPr>
              <p:nvPr/>
            </p:nvSpPr>
            <p:spPr bwMode="auto">
              <a:xfrm>
                <a:off x="3252" y="1412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4" name="Rectangle 168"/>
              <p:cNvSpPr>
                <a:spLocks noChangeArrowheads="1"/>
              </p:cNvSpPr>
              <p:nvPr/>
            </p:nvSpPr>
            <p:spPr bwMode="auto">
              <a:xfrm>
                <a:off x="3308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5" name="Rectangle 169"/>
              <p:cNvSpPr>
                <a:spLocks noChangeArrowheads="1"/>
              </p:cNvSpPr>
              <p:nvPr/>
            </p:nvSpPr>
            <p:spPr bwMode="auto">
              <a:xfrm>
                <a:off x="3412" y="1412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6" name="Rectangle 170"/>
              <p:cNvSpPr>
                <a:spLocks noChangeArrowheads="1"/>
              </p:cNvSpPr>
              <p:nvPr/>
            </p:nvSpPr>
            <p:spPr bwMode="auto">
              <a:xfrm>
                <a:off x="3456" y="1412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7" name="Rectangle 171"/>
              <p:cNvSpPr>
                <a:spLocks noChangeArrowheads="1"/>
              </p:cNvSpPr>
              <p:nvPr/>
            </p:nvSpPr>
            <p:spPr bwMode="auto">
              <a:xfrm>
                <a:off x="3512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8" name="Rectangle 172"/>
              <p:cNvSpPr>
                <a:spLocks noChangeArrowheads="1"/>
              </p:cNvSpPr>
              <p:nvPr/>
            </p:nvSpPr>
            <p:spPr bwMode="auto">
              <a:xfrm>
                <a:off x="3618" y="1412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9" name="Rectangle 173"/>
              <p:cNvSpPr>
                <a:spLocks noChangeArrowheads="1"/>
              </p:cNvSpPr>
              <p:nvPr/>
            </p:nvSpPr>
            <p:spPr bwMode="auto">
              <a:xfrm>
                <a:off x="3661" y="1412"/>
                <a:ext cx="11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0" name="Rectangle 174"/>
              <p:cNvSpPr>
                <a:spLocks noChangeArrowheads="1"/>
              </p:cNvSpPr>
              <p:nvPr/>
            </p:nvSpPr>
            <p:spPr bwMode="auto">
              <a:xfrm>
                <a:off x="3717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1" name="Rectangle 175"/>
              <p:cNvSpPr>
                <a:spLocks noChangeArrowheads="1"/>
              </p:cNvSpPr>
              <p:nvPr/>
            </p:nvSpPr>
            <p:spPr bwMode="auto">
              <a:xfrm>
                <a:off x="299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2" name="Rectangle 176"/>
              <p:cNvSpPr>
                <a:spLocks noChangeArrowheads="1"/>
              </p:cNvSpPr>
              <p:nvPr/>
            </p:nvSpPr>
            <p:spPr bwMode="auto">
              <a:xfrm>
                <a:off x="299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3" name="Rectangle 177"/>
              <p:cNvSpPr>
                <a:spLocks noChangeArrowheads="1"/>
              </p:cNvSpPr>
              <p:nvPr/>
            </p:nvSpPr>
            <p:spPr bwMode="auto">
              <a:xfrm>
                <a:off x="3002" y="1409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4" name="Rectangle 178"/>
              <p:cNvSpPr>
                <a:spLocks noChangeArrowheads="1"/>
              </p:cNvSpPr>
              <p:nvPr/>
            </p:nvSpPr>
            <p:spPr bwMode="auto">
              <a:xfrm>
                <a:off x="3203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5" name="Rectangle 179"/>
              <p:cNvSpPr>
                <a:spLocks noChangeArrowheads="1"/>
              </p:cNvSpPr>
              <p:nvPr/>
            </p:nvSpPr>
            <p:spPr bwMode="auto">
              <a:xfrm>
                <a:off x="3207" y="1409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6" name="Rectangle 180"/>
              <p:cNvSpPr>
                <a:spLocks noChangeArrowheads="1"/>
              </p:cNvSpPr>
              <p:nvPr/>
            </p:nvSpPr>
            <p:spPr bwMode="auto">
              <a:xfrm>
                <a:off x="3408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7" name="Rectangle 181"/>
              <p:cNvSpPr>
                <a:spLocks noChangeArrowheads="1"/>
              </p:cNvSpPr>
              <p:nvPr/>
            </p:nvSpPr>
            <p:spPr bwMode="auto">
              <a:xfrm>
                <a:off x="3412" y="1409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8" name="Rectangle 182"/>
              <p:cNvSpPr>
                <a:spLocks noChangeArrowheads="1"/>
              </p:cNvSpPr>
              <p:nvPr/>
            </p:nvSpPr>
            <p:spPr bwMode="auto">
              <a:xfrm>
                <a:off x="3612" y="1409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9" name="Rectangle 183"/>
              <p:cNvSpPr>
                <a:spLocks noChangeArrowheads="1"/>
              </p:cNvSpPr>
              <p:nvPr/>
            </p:nvSpPr>
            <p:spPr bwMode="auto">
              <a:xfrm>
                <a:off x="3617" y="1409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0" name="Rectangle 184"/>
              <p:cNvSpPr>
                <a:spLocks noChangeArrowheads="1"/>
              </p:cNvSpPr>
              <p:nvPr/>
            </p:nvSpPr>
            <p:spPr bwMode="auto">
              <a:xfrm>
                <a:off x="3819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1" name="Rectangle 185"/>
              <p:cNvSpPr>
                <a:spLocks noChangeArrowheads="1"/>
              </p:cNvSpPr>
              <p:nvPr/>
            </p:nvSpPr>
            <p:spPr bwMode="auto">
              <a:xfrm>
                <a:off x="3819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2" name="Rectangle 186"/>
              <p:cNvSpPr>
                <a:spLocks noChangeArrowheads="1"/>
              </p:cNvSpPr>
              <p:nvPr/>
            </p:nvSpPr>
            <p:spPr bwMode="auto">
              <a:xfrm>
                <a:off x="2998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3" name="Rectangle 187"/>
              <p:cNvSpPr>
                <a:spLocks noChangeArrowheads="1"/>
              </p:cNvSpPr>
              <p:nvPr/>
            </p:nvSpPr>
            <p:spPr bwMode="auto">
              <a:xfrm>
                <a:off x="3203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4" name="Rectangle 188"/>
              <p:cNvSpPr>
                <a:spLocks noChangeArrowheads="1"/>
              </p:cNvSpPr>
              <p:nvPr/>
            </p:nvSpPr>
            <p:spPr bwMode="auto">
              <a:xfrm>
                <a:off x="3408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5" name="Rectangle 189"/>
              <p:cNvSpPr>
                <a:spLocks noChangeArrowheads="1"/>
              </p:cNvSpPr>
              <p:nvPr/>
            </p:nvSpPr>
            <p:spPr bwMode="auto">
              <a:xfrm>
                <a:off x="3612" y="1412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6" name="Rectangle 190"/>
              <p:cNvSpPr>
                <a:spLocks noChangeArrowheads="1"/>
              </p:cNvSpPr>
              <p:nvPr/>
            </p:nvSpPr>
            <p:spPr bwMode="auto">
              <a:xfrm>
                <a:off x="3819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7" name="Rectangle 191"/>
              <p:cNvSpPr>
                <a:spLocks noChangeArrowheads="1"/>
              </p:cNvSpPr>
              <p:nvPr/>
            </p:nvSpPr>
            <p:spPr bwMode="auto">
              <a:xfrm>
                <a:off x="3821" y="1498"/>
                <a:ext cx="2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8" name="Rectangle 192"/>
              <p:cNvSpPr>
                <a:spLocks noChangeArrowheads="1"/>
              </p:cNvSpPr>
              <p:nvPr/>
            </p:nvSpPr>
            <p:spPr bwMode="auto">
              <a:xfrm>
                <a:off x="3002" y="1501"/>
                <a:ext cx="203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9" name="Rectangle 193"/>
              <p:cNvSpPr>
                <a:spLocks noChangeArrowheads="1"/>
              </p:cNvSpPr>
              <p:nvPr/>
            </p:nvSpPr>
            <p:spPr bwMode="auto">
              <a:xfrm>
                <a:off x="3046" y="1501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0" name="Rectangle 194"/>
              <p:cNvSpPr>
                <a:spLocks noChangeArrowheads="1"/>
              </p:cNvSpPr>
              <p:nvPr/>
            </p:nvSpPr>
            <p:spPr bwMode="auto">
              <a:xfrm>
                <a:off x="3101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1" name="Rectangle 195"/>
              <p:cNvSpPr>
                <a:spLocks noChangeArrowheads="1"/>
              </p:cNvSpPr>
              <p:nvPr/>
            </p:nvSpPr>
            <p:spPr bwMode="auto">
              <a:xfrm>
                <a:off x="3205" y="1501"/>
                <a:ext cx="205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2" name="Rectangle 196"/>
              <p:cNvSpPr>
                <a:spLocks noChangeArrowheads="1"/>
              </p:cNvSpPr>
              <p:nvPr/>
            </p:nvSpPr>
            <p:spPr bwMode="auto">
              <a:xfrm>
                <a:off x="3252" y="1501"/>
                <a:ext cx="11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3" name="Rectangle 197"/>
              <p:cNvSpPr>
                <a:spLocks noChangeArrowheads="1"/>
              </p:cNvSpPr>
              <p:nvPr/>
            </p:nvSpPr>
            <p:spPr bwMode="auto">
              <a:xfrm>
                <a:off x="3308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4" name="Rectangle 198"/>
              <p:cNvSpPr>
                <a:spLocks noChangeArrowheads="1"/>
              </p:cNvSpPr>
              <p:nvPr/>
            </p:nvSpPr>
            <p:spPr bwMode="auto">
              <a:xfrm>
                <a:off x="3410" y="1501"/>
                <a:ext cx="205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5" name="Rectangle 199"/>
              <p:cNvSpPr>
                <a:spLocks noChangeArrowheads="1"/>
              </p:cNvSpPr>
              <p:nvPr/>
            </p:nvSpPr>
            <p:spPr bwMode="auto">
              <a:xfrm>
                <a:off x="3456" y="1501"/>
                <a:ext cx="112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6" name="Rectangle 200"/>
              <p:cNvSpPr>
                <a:spLocks noChangeArrowheads="1"/>
              </p:cNvSpPr>
              <p:nvPr/>
            </p:nvSpPr>
            <p:spPr bwMode="auto">
              <a:xfrm>
                <a:off x="3512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7" name="Rectangle 201"/>
              <p:cNvSpPr>
                <a:spLocks noChangeArrowheads="1"/>
              </p:cNvSpPr>
              <p:nvPr/>
            </p:nvSpPr>
            <p:spPr bwMode="auto">
              <a:xfrm>
                <a:off x="3615" y="1501"/>
                <a:ext cx="20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8" name="Rectangle 202"/>
              <p:cNvSpPr>
                <a:spLocks noChangeArrowheads="1"/>
              </p:cNvSpPr>
              <p:nvPr/>
            </p:nvSpPr>
            <p:spPr bwMode="auto">
              <a:xfrm>
                <a:off x="3661" y="1501"/>
                <a:ext cx="113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9" name="Rectangle 203"/>
              <p:cNvSpPr>
                <a:spLocks noChangeArrowheads="1"/>
              </p:cNvSpPr>
              <p:nvPr/>
            </p:nvSpPr>
            <p:spPr bwMode="auto">
              <a:xfrm>
                <a:off x="3717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0" name="Rectangle 204"/>
              <p:cNvSpPr>
                <a:spLocks noChangeArrowheads="1"/>
              </p:cNvSpPr>
              <p:nvPr/>
            </p:nvSpPr>
            <p:spPr bwMode="auto">
              <a:xfrm>
                <a:off x="2998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01" name="Rectangle 205"/>
              <p:cNvSpPr>
                <a:spLocks noChangeArrowheads="1"/>
              </p:cNvSpPr>
              <p:nvPr/>
            </p:nvSpPr>
            <p:spPr bwMode="auto">
              <a:xfrm>
                <a:off x="3002" y="1498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02" name="Rectangle 206"/>
              <p:cNvSpPr>
                <a:spLocks noChangeArrowheads="1"/>
              </p:cNvSpPr>
              <p:nvPr/>
            </p:nvSpPr>
            <p:spPr bwMode="auto">
              <a:xfrm>
                <a:off x="3203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03" name="Rectangle 207"/>
              <p:cNvSpPr>
                <a:spLocks noChangeArrowheads="1"/>
              </p:cNvSpPr>
              <p:nvPr/>
            </p:nvSpPr>
            <p:spPr bwMode="auto">
              <a:xfrm>
                <a:off x="3203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0" name="Group 409"/>
            <p:cNvGrpSpPr>
              <a:grpSpLocks/>
            </p:cNvGrpSpPr>
            <p:nvPr/>
          </p:nvGrpSpPr>
          <p:grpSpPr bwMode="auto">
            <a:xfrm>
              <a:off x="253" y="1361"/>
              <a:ext cx="6068" cy="549"/>
              <a:chOff x="253" y="1361"/>
              <a:chExt cx="6068" cy="549"/>
            </a:xfrm>
          </p:grpSpPr>
          <p:sp>
            <p:nvSpPr>
              <p:cNvPr id="1504" name="Rectangle 209"/>
              <p:cNvSpPr>
                <a:spLocks noChangeArrowheads="1"/>
              </p:cNvSpPr>
              <p:nvPr/>
            </p:nvSpPr>
            <p:spPr bwMode="auto">
              <a:xfrm>
                <a:off x="3207" y="1498"/>
                <a:ext cx="201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5" name="Rectangle 210"/>
              <p:cNvSpPr>
                <a:spLocks noChangeArrowheads="1"/>
              </p:cNvSpPr>
              <p:nvPr/>
            </p:nvSpPr>
            <p:spPr bwMode="auto">
              <a:xfrm>
                <a:off x="3408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6" name="Rectangle 211"/>
              <p:cNvSpPr>
                <a:spLocks noChangeArrowheads="1"/>
              </p:cNvSpPr>
              <p:nvPr/>
            </p:nvSpPr>
            <p:spPr bwMode="auto">
              <a:xfrm>
                <a:off x="3410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7" name="Rectangle 212"/>
              <p:cNvSpPr>
                <a:spLocks noChangeArrowheads="1"/>
              </p:cNvSpPr>
              <p:nvPr/>
            </p:nvSpPr>
            <p:spPr bwMode="auto">
              <a:xfrm>
                <a:off x="3412" y="1498"/>
                <a:ext cx="200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8" name="Rectangle 213"/>
              <p:cNvSpPr>
                <a:spLocks noChangeArrowheads="1"/>
              </p:cNvSpPr>
              <p:nvPr/>
            </p:nvSpPr>
            <p:spPr bwMode="auto">
              <a:xfrm>
                <a:off x="3612" y="1498"/>
                <a:ext cx="3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9" name="Rectangle 214"/>
              <p:cNvSpPr>
                <a:spLocks noChangeArrowheads="1"/>
              </p:cNvSpPr>
              <p:nvPr/>
            </p:nvSpPr>
            <p:spPr bwMode="auto">
              <a:xfrm>
                <a:off x="3615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0" name="Rectangle 215"/>
              <p:cNvSpPr>
                <a:spLocks noChangeArrowheads="1"/>
              </p:cNvSpPr>
              <p:nvPr/>
            </p:nvSpPr>
            <p:spPr bwMode="auto">
              <a:xfrm>
                <a:off x="3617" y="1498"/>
                <a:ext cx="20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1" name="Rectangle 216"/>
              <p:cNvSpPr>
                <a:spLocks noChangeArrowheads="1"/>
              </p:cNvSpPr>
              <p:nvPr/>
            </p:nvSpPr>
            <p:spPr bwMode="auto">
              <a:xfrm>
                <a:off x="3819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2" name="Rectangle 217"/>
              <p:cNvSpPr>
                <a:spLocks noChangeArrowheads="1"/>
              </p:cNvSpPr>
              <p:nvPr/>
            </p:nvSpPr>
            <p:spPr bwMode="auto">
              <a:xfrm>
                <a:off x="2998" y="150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3" name="Rectangle 218"/>
              <p:cNvSpPr>
                <a:spLocks noChangeArrowheads="1"/>
              </p:cNvSpPr>
              <p:nvPr/>
            </p:nvSpPr>
            <p:spPr bwMode="auto">
              <a:xfrm>
                <a:off x="2998" y="158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4" name="Rectangle 219"/>
              <p:cNvSpPr>
                <a:spLocks noChangeArrowheads="1"/>
              </p:cNvSpPr>
              <p:nvPr/>
            </p:nvSpPr>
            <p:spPr bwMode="auto">
              <a:xfrm>
                <a:off x="2998" y="158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5" name="Rectangle 220"/>
              <p:cNvSpPr>
                <a:spLocks noChangeArrowheads="1"/>
              </p:cNvSpPr>
              <p:nvPr/>
            </p:nvSpPr>
            <p:spPr bwMode="auto">
              <a:xfrm>
                <a:off x="3002" y="1587"/>
                <a:ext cx="20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6" name="Rectangle 221"/>
              <p:cNvSpPr>
                <a:spLocks noChangeArrowheads="1"/>
              </p:cNvSpPr>
              <p:nvPr/>
            </p:nvSpPr>
            <p:spPr bwMode="auto">
              <a:xfrm>
                <a:off x="3410" y="1587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7" name="Rectangle 222"/>
              <p:cNvSpPr>
                <a:spLocks noChangeArrowheads="1"/>
              </p:cNvSpPr>
              <p:nvPr/>
            </p:nvSpPr>
            <p:spPr bwMode="auto">
              <a:xfrm>
                <a:off x="3872" y="1364"/>
                <a:ext cx="1007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8" name="Rectangle 223"/>
              <p:cNvSpPr>
                <a:spLocks noChangeArrowheads="1"/>
              </p:cNvSpPr>
              <p:nvPr/>
            </p:nvSpPr>
            <p:spPr bwMode="auto">
              <a:xfrm>
                <a:off x="4801" y="1409"/>
                <a:ext cx="33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19" name="Rectangle 224"/>
              <p:cNvSpPr>
                <a:spLocks noChangeArrowheads="1"/>
              </p:cNvSpPr>
              <p:nvPr/>
            </p:nvSpPr>
            <p:spPr bwMode="auto">
              <a:xfrm>
                <a:off x="3920" y="1412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0" name="Rectangle 225"/>
              <p:cNvSpPr>
                <a:spLocks noChangeArrowheads="1"/>
              </p:cNvSpPr>
              <p:nvPr/>
            </p:nvSpPr>
            <p:spPr bwMode="auto">
              <a:xfrm>
                <a:off x="3965" y="1412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1" name="Rectangle 226"/>
              <p:cNvSpPr>
                <a:spLocks noChangeArrowheads="1"/>
              </p:cNvSpPr>
              <p:nvPr/>
            </p:nvSpPr>
            <p:spPr bwMode="auto">
              <a:xfrm>
                <a:off x="4028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2" name="Rectangle 227"/>
              <p:cNvSpPr>
                <a:spLocks noChangeArrowheads="1"/>
              </p:cNvSpPr>
              <p:nvPr/>
            </p:nvSpPr>
            <p:spPr bwMode="auto">
              <a:xfrm>
                <a:off x="4140" y="1412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3" name="Rectangle 228"/>
              <p:cNvSpPr>
                <a:spLocks noChangeArrowheads="1"/>
              </p:cNvSpPr>
              <p:nvPr/>
            </p:nvSpPr>
            <p:spPr bwMode="auto">
              <a:xfrm>
                <a:off x="4185" y="1412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4" name="Rectangle 229"/>
              <p:cNvSpPr>
                <a:spLocks noChangeArrowheads="1"/>
              </p:cNvSpPr>
              <p:nvPr/>
            </p:nvSpPr>
            <p:spPr bwMode="auto">
              <a:xfrm>
                <a:off x="4248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5" name="Rectangle 230"/>
              <p:cNvSpPr>
                <a:spLocks noChangeArrowheads="1"/>
              </p:cNvSpPr>
              <p:nvPr/>
            </p:nvSpPr>
            <p:spPr bwMode="auto">
              <a:xfrm>
                <a:off x="4360" y="1412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6" name="Rectangle 231"/>
              <p:cNvSpPr>
                <a:spLocks noChangeArrowheads="1"/>
              </p:cNvSpPr>
              <p:nvPr/>
            </p:nvSpPr>
            <p:spPr bwMode="auto">
              <a:xfrm>
                <a:off x="4405" y="1412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7" name="Rectangle 232"/>
              <p:cNvSpPr>
                <a:spLocks noChangeArrowheads="1"/>
              </p:cNvSpPr>
              <p:nvPr/>
            </p:nvSpPr>
            <p:spPr bwMode="auto">
              <a:xfrm>
                <a:off x="4468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8" name="Rectangle 233"/>
              <p:cNvSpPr>
                <a:spLocks noChangeArrowheads="1"/>
              </p:cNvSpPr>
              <p:nvPr/>
            </p:nvSpPr>
            <p:spPr bwMode="auto">
              <a:xfrm>
                <a:off x="4580" y="1412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29" name="Rectangle 234"/>
              <p:cNvSpPr>
                <a:spLocks noChangeArrowheads="1"/>
              </p:cNvSpPr>
              <p:nvPr/>
            </p:nvSpPr>
            <p:spPr bwMode="auto">
              <a:xfrm>
                <a:off x="4625" y="1412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0" name="Rectangle 235"/>
              <p:cNvSpPr>
                <a:spLocks noChangeArrowheads="1"/>
              </p:cNvSpPr>
              <p:nvPr/>
            </p:nvSpPr>
            <p:spPr bwMode="auto">
              <a:xfrm>
                <a:off x="4688" y="1411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1" name="Rectangle 236"/>
              <p:cNvSpPr>
                <a:spLocks noChangeArrowheads="1"/>
              </p:cNvSpPr>
              <p:nvPr/>
            </p:nvSpPr>
            <p:spPr bwMode="auto">
              <a:xfrm>
                <a:off x="3916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2" name="Rectangle 237"/>
              <p:cNvSpPr>
                <a:spLocks noChangeArrowheads="1"/>
              </p:cNvSpPr>
              <p:nvPr/>
            </p:nvSpPr>
            <p:spPr bwMode="auto">
              <a:xfrm>
                <a:off x="3916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3" name="Rectangle 238"/>
              <p:cNvSpPr>
                <a:spLocks noChangeArrowheads="1"/>
              </p:cNvSpPr>
              <p:nvPr/>
            </p:nvSpPr>
            <p:spPr bwMode="auto">
              <a:xfrm>
                <a:off x="3920" y="1409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4" name="Rectangle 239"/>
              <p:cNvSpPr>
                <a:spLocks noChangeArrowheads="1"/>
              </p:cNvSpPr>
              <p:nvPr/>
            </p:nvSpPr>
            <p:spPr bwMode="auto">
              <a:xfrm>
                <a:off x="4136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5" name="Rectangle 240"/>
              <p:cNvSpPr>
                <a:spLocks noChangeArrowheads="1"/>
              </p:cNvSpPr>
              <p:nvPr/>
            </p:nvSpPr>
            <p:spPr bwMode="auto">
              <a:xfrm>
                <a:off x="4140" y="1409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6" name="Rectangle 241"/>
              <p:cNvSpPr>
                <a:spLocks noChangeArrowheads="1"/>
              </p:cNvSpPr>
              <p:nvPr/>
            </p:nvSpPr>
            <p:spPr bwMode="auto">
              <a:xfrm>
                <a:off x="4356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7" name="Rectangle 242"/>
              <p:cNvSpPr>
                <a:spLocks noChangeArrowheads="1"/>
              </p:cNvSpPr>
              <p:nvPr/>
            </p:nvSpPr>
            <p:spPr bwMode="auto">
              <a:xfrm>
                <a:off x="4360" y="1409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8" name="Rectangle 243"/>
              <p:cNvSpPr>
                <a:spLocks noChangeArrowheads="1"/>
              </p:cNvSpPr>
              <p:nvPr/>
            </p:nvSpPr>
            <p:spPr bwMode="auto">
              <a:xfrm>
                <a:off x="4576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9" name="Rectangle 244"/>
              <p:cNvSpPr>
                <a:spLocks noChangeArrowheads="1"/>
              </p:cNvSpPr>
              <p:nvPr/>
            </p:nvSpPr>
            <p:spPr bwMode="auto">
              <a:xfrm>
                <a:off x="4580" y="1409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0" name="Rectangle 245"/>
              <p:cNvSpPr>
                <a:spLocks noChangeArrowheads="1"/>
              </p:cNvSpPr>
              <p:nvPr/>
            </p:nvSpPr>
            <p:spPr bwMode="auto">
              <a:xfrm>
                <a:off x="4797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1" name="Rectangle 246"/>
              <p:cNvSpPr>
                <a:spLocks noChangeArrowheads="1"/>
              </p:cNvSpPr>
              <p:nvPr/>
            </p:nvSpPr>
            <p:spPr bwMode="auto">
              <a:xfrm>
                <a:off x="4797" y="140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2" name="Rectangle 247"/>
              <p:cNvSpPr>
                <a:spLocks noChangeArrowheads="1"/>
              </p:cNvSpPr>
              <p:nvPr/>
            </p:nvSpPr>
            <p:spPr bwMode="auto">
              <a:xfrm>
                <a:off x="3916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3" name="Rectangle 248"/>
              <p:cNvSpPr>
                <a:spLocks noChangeArrowheads="1"/>
              </p:cNvSpPr>
              <p:nvPr/>
            </p:nvSpPr>
            <p:spPr bwMode="auto">
              <a:xfrm>
                <a:off x="4136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4" name="Rectangle 249"/>
              <p:cNvSpPr>
                <a:spLocks noChangeArrowheads="1"/>
              </p:cNvSpPr>
              <p:nvPr/>
            </p:nvSpPr>
            <p:spPr bwMode="auto">
              <a:xfrm>
                <a:off x="4356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5" name="Rectangle 250"/>
              <p:cNvSpPr>
                <a:spLocks noChangeArrowheads="1"/>
              </p:cNvSpPr>
              <p:nvPr/>
            </p:nvSpPr>
            <p:spPr bwMode="auto">
              <a:xfrm>
                <a:off x="4576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6" name="Rectangle 251"/>
              <p:cNvSpPr>
                <a:spLocks noChangeArrowheads="1"/>
              </p:cNvSpPr>
              <p:nvPr/>
            </p:nvSpPr>
            <p:spPr bwMode="auto">
              <a:xfrm>
                <a:off x="4797" y="1412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7" name="Rectangle 252"/>
              <p:cNvSpPr>
                <a:spLocks noChangeArrowheads="1"/>
              </p:cNvSpPr>
              <p:nvPr/>
            </p:nvSpPr>
            <p:spPr bwMode="auto">
              <a:xfrm>
                <a:off x="4799" y="1498"/>
                <a:ext cx="35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8" name="Rectangle 253"/>
              <p:cNvSpPr>
                <a:spLocks noChangeArrowheads="1"/>
              </p:cNvSpPr>
              <p:nvPr/>
            </p:nvSpPr>
            <p:spPr bwMode="auto">
              <a:xfrm>
                <a:off x="3920" y="1501"/>
                <a:ext cx="218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9" name="Rectangle 254"/>
              <p:cNvSpPr>
                <a:spLocks noChangeArrowheads="1"/>
              </p:cNvSpPr>
              <p:nvPr/>
            </p:nvSpPr>
            <p:spPr bwMode="auto">
              <a:xfrm>
                <a:off x="3965" y="150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0" name="Rectangle 255"/>
              <p:cNvSpPr>
                <a:spLocks noChangeArrowheads="1"/>
              </p:cNvSpPr>
              <p:nvPr/>
            </p:nvSpPr>
            <p:spPr bwMode="auto">
              <a:xfrm>
                <a:off x="4028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1" name="Rectangle 256"/>
              <p:cNvSpPr>
                <a:spLocks noChangeArrowheads="1"/>
              </p:cNvSpPr>
              <p:nvPr/>
            </p:nvSpPr>
            <p:spPr bwMode="auto">
              <a:xfrm>
                <a:off x="4138" y="1501"/>
                <a:ext cx="220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2" name="Rectangle 257"/>
              <p:cNvSpPr>
                <a:spLocks noChangeArrowheads="1"/>
              </p:cNvSpPr>
              <p:nvPr/>
            </p:nvSpPr>
            <p:spPr bwMode="auto">
              <a:xfrm>
                <a:off x="4185" y="1501"/>
                <a:ext cx="12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3" name="Rectangle 258"/>
              <p:cNvSpPr>
                <a:spLocks noChangeArrowheads="1"/>
              </p:cNvSpPr>
              <p:nvPr/>
            </p:nvSpPr>
            <p:spPr bwMode="auto">
              <a:xfrm>
                <a:off x="4248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4" name="Rectangle 259"/>
              <p:cNvSpPr>
                <a:spLocks noChangeArrowheads="1"/>
              </p:cNvSpPr>
              <p:nvPr/>
            </p:nvSpPr>
            <p:spPr bwMode="auto">
              <a:xfrm>
                <a:off x="4358" y="1501"/>
                <a:ext cx="220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5" name="Rectangle 260"/>
              <p:cNvSpPr>
                <a:spLocks noChangeArrowheads="1"/>
              </p:cNvSpPr>
              <p:nvPr/>
            </p:nvSpPr>
            <p:spPr bwMode="auto">
              <a:xfrm>
                <a:off x="4405" y="1501"/>
                <a:ext cx="12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6" name="Rectangle 261"/>
              <p:cNvSpPr>
                <a:spLocks noChangeArrowheads="1"/>
              </p:cNvSpPr>
              <p:nvPr/>
            </p:nvSpPr>
            <p:spPr bwMode="auto">
              <a:xfrm>
                <a:off x="4468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7" name="Rectangle 262"/>
              <p:cNvSpPr>
                <a:spLocks noChangeArrowheads="1"/>
              </p:cNvSpPr>
              <p:nvPr/>
            </p:nvSpPr>
            <p:spPr bwMode="auto">
              <a:xfrm>
                <a:off x="4578" y="1501"/>
                <a:ext cx="22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8" name="Rectangle 263"/>
              <p:cNvSpPr>
                <a:spLocks noChangeArrowheads="1"/>
              </p:cNvSpPr>
              <p:nvPr/>
            </p:nvSpPr>
            <p:spPr bwMode="auto">
              <a:xfrm>
                <a:off x="4625" y="1501"/>
                <a:ext cx="127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59" name="Rectangle 264"/>
              <p:cNvSpPr>
                <a:spLocks noChangeArrowheads="1"/>
              </p:cNvSpPr>
              <p:nvPr/>
            </p:nvSpPr>
            <p:spPr bwMode="auto">
              <a:xfrm>
                <a:off x="4688" y="150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0" name="Rectangle 265"/>
              <p:cNvSpPr>
                <a:spLocks noChangeArrowheads="1"/>
              </p:cNvSpPr>
              <p:nvPr/>
            </p:nvSpPr>
            <p:spPr bwMode="auto">
              <a:xfrm>
                <a:off x="3916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1" name="Rectangle 266"/>
              <p:cNvSpPr>
                <a:spLocks noChangeArrowheads="1"/>
              </p:cNvSpPr>
              <p:nvPr/>
            </p:nvSpPr>
            <p:spPr bwMode="auto">
              <a:xfrm>
                <a:off x="3920" y="149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2" name="Rectangle 267"/>
              <p:cNvSpPr>
                <a:spLocks noChangeArrowheads="1"/>
              </p:cNvSpPr>
              <p:nvPr/>
            </p:nvSpPr>
            <p:spPr bwMode="auto">
              <a:xfrm>
                <a:off x="4136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3" name="Rectangle 268"/>
              <p:cNvSpPr>
                <a:spLocks noChangeArrowheads="1"/>
              </p:cNvSpPr>
              <p:nvPr/>
            </p:nvSpPr>
            <p:spPr bwMode="auto">
              <a:xfrm>
                <a:off x="4136" y="149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4" name="Rectangle 269"/>
              <p:cNvSpPr>
                <a:spLocks noChangeArrowheads="1"/>
              </p:cNvSpPr>
              <p:nvPr/>
            </p:nvSpPr>
            <p:spPr bwMode="auto">
              <a:xfrm>
                <a:off x="4140" y="1498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5" name="Rectangle 270"/>
              <p:cNvSpPr>
                <a:spLocks noChangeArrowheads="1"/>
              </p:cNvSpPr>
              <p:nvPr/>
            </p:nvSpPr>
            <p:spPr bwMode="auto">
              <a:xfrm>
                <a:off x="4356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6" name="Rectangle 271"/>
              <p:cNvSpPr>
                <a:spLocks noChangeArrowheads="1"/>
              </p:cNvSpPr>
              <p:nvPr/>
            </p:nvSpPr>
            <p:spPr bwMode="auto">
              <a:xfrm>
                <a:off x="4358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7" name="Rectangle 272"/>
              <p:cNvSpPr>
                <a:spLocks noChangeArrowheads="1"/>
              </p:cNvSpPr>
              <p:nvPr/>
            </p:nvSpPr>
            <p:spPr bwMode="auto">
              <a:xfrm>
                <a:off x="4360" y="1498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8" name="Rectangle 273"/>
              <p:cNvSpPr>
                <a:spLocks noChangeArrowheads="1"/>
              </p:cNvSpPr>
              <p:nvPr/>
            </p:nvSpPr>
            <p:spPr bwMode="auto">
              <a:xfrm>
                <a:off x="4576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69" name="Rectangle 274"/>
              <p:cNvSpPr>
                <a:spLocks noChangeArrowheads="1"/>
              </p:cNvSpPr>
              <p:nvPr/>
            </p:nvSpPr>
            <p:spPr bwMode="auto">
              <a:xfrm>
                <a:off x="4578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0" name="Rectangle 275"/>
              <p:cNvSpPr>
                <a:spLocks noChangeArrowheads="1"/>
              </p:cNvSpPr>
              <p:nvPr/>
            </p:nvSpPr>
            <p:spPr bwMode="auto">
              <a:xfrm>
                <a:off x="4580" y="1498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1" name="Rectangle 276"/>
              <p:cNvSpPr>
                <a:spLocks noChangeArrowheads="1"/>
              </p:cNvSpPr>
              <p:nvPr/>
            </p:nvSpPr>
            <p:spPr bwMode="auto">
              <a:xfrm>
                <a:off x="4797" y="1498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2" name="Rectangle 277"/>
              <p:cNvSpPr>
                <a:spLocks noChangeArrowheads="1"/>
              </p:cNvSpPr>
              <p:nvPr/>
            </p:nvSpPr>
            <p:spPr bwMode="auto">
              <a:xfrm>
                <a:off x="3916" y="150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3" name="Rectangle 278"/>
              <p:cNvSpPr>
                <a:spLocks noChangeArrowheads="1"/>
              </p:cNvSpPr>
              <p:nvPr/>
            </p:nvSpPr>
            <p:spPr bwMode="auto">
              <a:xfrm>
                <a:off x="3916" y="158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4" name="Rectangle 279"/>
              <p:cNvSpPr>
                <a:spLocks noChangeArrowheads="1"/>
              </p:cNvSpPr>
              <p:nvPr/>
            </p:nvSpPr>
            <p:spPr bwMode="auto">
              <a:xfrm>
                <a:off x="3916" y="158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5" name="Rectangle 280"/>
              <p:cNvSpPr>
                <a:spLocks noChangeArrowheads="1"/>
              </p:cNvSpPr>
              <p:nvPr/>
            </p:nvSpPr>
            <p:spPr bwMode="auto">
              <a:xfrm>
                <a:off x="3920" y="1587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6" name="Rectangle 281"/>
              <p:cNvSpPr>
                <a:spLocks noChangeArrowheads="1"/>
              </p:cNvSpPr>
              <p:nvPr/>
            </p:nvSpPr>
            <p:spPr bwMode="auto">
              <a:xfrm>
                <a:off x="4375" y="1587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Rectangle 282"/>
              <p:cNvSpPr>
                <a:spLocks noChangeArrowheads="1"/>
              </p:cNvSpPr>
              <p:nvPr/>
            </p:nvSpPr>
            <p:spPr bwMode="auto">
              <a:xfrm>
                <a:off x="4883" y="1364"/>
                <a:ext cx="1434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8" name="Rectangle 283"/>
              <p:cNvSpPr>
                <a:spLocks noChangeArrowheads="1"/>
              </p:cNvSpPr>
              <p:nvPr/>
            </p:nvSpPr>
            <p:spPr bwMode="auto">
              <a:xfrm>
                <a:off x="4927" y="1459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79" name="Rectangle 284"/>
              <p:cNvSpPr>
                <a:spLocks noChangeArrowheads="1"/>
              </p:cNvSpPr>
              <p:nvPr/>
            </p:nvSpPr>
            <p:spPr bwMode="auto">
              <a:xfrm>
                <a:off x="4927" y="1459"/>
                <a:ext cx="808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0" name="Rectangle 285"/>
              <p:cNvSpPr>
                <a:spLocks noChangeArrowheads="1"/>
              </p:cNvSpPr>
              <p:nvPr/>
            </p:nvSpPr>
            <p:spPr bwMode="auto">
              <a:xfrm>
                <a:off x="4927" y="1461"/>
                <a:ext cx="84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http://www.gob.mx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1" name="Rectangle 286"/>
              <p:cNvSpPr>
                <a:spLocks noChangeArrowheads="1"/>
              </p:cNvSpPr>
              <p:nvPr/>
            </p:nvSpPr>
            <p:spPr bwMode="auto">
              <a:xfrm>
                <a:off x="5709" y="1461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2" name="Rectangle 287"/>
              <p:cNvSpPr>
                <a:spLocks noChangeArrowheads="1"/>
              </p:cNvSpPr>
              <p:nvPr/>
            </p:nvSpPr>
            <p:spPr bwMode="auto">
              <a:xfrm>
                <a:off x="5735" y="14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3" name="Rectangle 288"/>
              <p:cNvSpPr>
                <a:spLocks noChangeArrowheads="1"/>
              </p:cNvSpPr>
              <p:nvPr/>
            </p:nvSpPr>
            <p:spPr bwMode="auto">
              <a:xfrm>
                <a:off x="253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4" name="Rectangle 289"/>
              <p:cNvSpPr>
                <a:spLocks noChangeArrowheads="1"/>
              </p:cNvSpPr>
              <p:nvPr/>
            </p:nvSpPr>
            <p:spPr bwMode="auto">
              <a:xfrm>
                <a:off x="257" y="1361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5" name="Rectangle 290"/>
              <p:cNvSpPr>
                <a:spLocks noChangeArrowheads="1"/>
              </p:cNvSpPr>
              <p:nvPr/>
            </p:nvSpPr>
            <p:spPr bwMode="auto">
              <a:xfrm>
                <a:off x="436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6" name="Rectangle 291"/>
              <p:cNvSpPr>
                <a:spLocks noChangeArrowheads="1"/>
              </p:cNvSpPr>
              <p:nvPr/>
            </p:nvSpPr>
            <p:spPr bwMode="auto">
              <a:xfrm>
                <a:off x="440" y="1361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7" name="Rectangle 292"/>
              <p:cNvSpPr>
                <a:spLocks noChangeArrowheads="1"/>
              </p:cNvSpPr>
              <p:nvPr/>
            </p:nvSpPr>
            <p:spPr bwMode="auto">
              <a:xfrm>
                <a:off x="1969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8" name="Rectangle 293"/>
              <p:cNvSpPr>
                <a:spLocks noChangeArrowheads="1"/>
              </p:cNvSpPr>
              <p:nvPr/>
            </p:nvSpPr>
            <p:spPr bwMode="auto">
              <a:xfrm>
                <a:off x="1973" y="1361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9" name="Rectangle 294"/>
              <p:cNvSpPr>
                <a:spLocks noChangeArrowheads="1"/>
              </p:cNvSpPr>
              <p:nvPr/>
            </p:nvSpPr>
            <p:spPr bwMode="auto">
              <a:xfrm>
                <a:off x="2949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0" name="Rectangle 295"/>
              <p:cNvSpPr>
                <a:spLocks noChangeArrowheads="1"/>
              </p:cNvSpPr>
              <p:nvPr/>
            </p:nvSpPr>
            <p:spPr bwMode="auto">
              <a:xfrm>
                <a:off x="2953" y="1361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1" name="Rectangle 296"/>
              <p:cNvSpPr>
                <a:spLocks noChangeArrowheads="1"/>
              </p:cNvSpPr>
              <p:nvPr/>
            </p:nvSpPr>
            <p:spPr bwMode="auto">
              <a:xfrm>
                <a:off x="3867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2" name="Rectangle 297"/>
              <p:cNvSpPr>
                <a:spLocks noChangeArrowheads="1"/>
              </p:cNvSpPr>
              <p:nvPr/>
            </p:nvSpPr>
            <p:spPr bwMode="auto">
              <a:xfrm>
                <a:off x="3871" y="1361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3" name="Rectangle 298"/>
              <p:cNvSpPr>
                <a:spLocks noChangeArrowheads="1"/>
              </p:cNvSpPr>
              <p:nvPr/>
            </p:nvSpPr>
            <p:spPr bwMode="auto">
              <a:xfrm>
                <a:off x="4878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4" name="Rectangle 299"/>
              <p:cNvSpPr>
                <a:spLocks noChangeArrowheads="1"/>
              </p:cNvSpPr>
              <p:nvPr/>
            </p:nvSpPr>
            <p:spPr bwMode="auto">
              <a:xfrm>
                <a:off x="4882" y="1361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5" name="Rectangle 300"/>
              <p:cNvSpPr>
                <a:spLocks noChangeArrowheads="1"/>
              </p:cNvSpPr>
              <p:nvPr/>
            </p:nvSpPr>
            <p:spPr bwMode="auto">
              <a:xfrm>
                <a:off x="6317" y="13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6" name="Rectangle 301"/>
              <p:cNvSpPr>
                <a:spLocks noChangeArrowheads="1"/>
              </p:cNvSpPr>
              <p:nvPr/>
            </p:nvSpPr>
            <p:spPr bwMode="auto">
              <a:xfrm>
                <a:off x="253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7" name="Rectangle 302"/>
              <p:cNvSpPr>
                <a:spLocks noChangeArrowheads="1"/>
              </p:cNvSpPr>
              <p:nvPr/>
            </p:nvSpPr>
            <p:spPr bwMode="auto">
              <a:xfrm>
                <a:off x="436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8" name="Rectangle 303"/>
              <p:cNvSpPr>
                <a:spLocks noChangeArrowheads="1"/>
              </p:cNvSpPr>
              <p:nvPr/>
            </p:nvSpPr>
            <p:spPr bwMode="auto">
              <a:xfrm>
                <a:off x="1969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9" name="Rectangle 304"/>
              <p:cNvSpPr>
                <a:spLocks noChangeArrowheads="1"/>
              </p:cNvSpPr>
              <p:nvPr/>
            </p:nvSpPr>
            <p:spPr bwMode="auto">
              <a:xfrm>
                <a:off x="2949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0" name="Rectangle 305"/>
              <p:cNvSpPr>
                <a:spLocks noChangeArrowheads="1"/>
              </p:cNvSpPr>
              <p:nvPr/>
            </p:nvSpPr>
            <p:spPr bwMode="auto">
              <a:xfrm>
                <a:off x="3867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1" name="Rectangle 306"/>
              <p:cNvSpPr>
                <a:spLocks noChangeArrowheads="1"/>
              </p:cNvSpPr>
              <p:nvPr/>
            </p:nvSpPr>
            <p:spPr bwMode="auto">
              <a:xfrm>
                <a:off x="4878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2" name="Rectangle 307"/>
              <p:cNvSpPr>
                <a:spLocks noChangeArrowheads="1"/>
              </p:cNvSpPr>
              <p:nvPr/>
            </p:nvSpPr>
            <p:spPr bwMode="auto">
              <a:xfrm>
                <a:off x="6317" y="1364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3" name="Rectangle 308"/>
              <p:cNvSpPr>
                <a:spLocks noChangeArrowheads="1"/>
              </p:cNvSpPr>
              <p:nvPr/>
            </p:nvSpPr>
            <p:spPr bwMode="auto">
              <a:xfrm>
                <a:off x="258" y="1638"/>
                <a:ext cx="179" cy="27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4" name="Rectangle 309"/>
              <p:cNvSpPr>
                <a:spLocks noChangeArrowheads="1"/>
              </p:cNvSpPr>
              <p:nvPr/>
            </p:nvSpPr>
            <p:spPr bwMode="auto">
              <a:xfrm>
                <a:off x="302" y="1731"/>
                <a:ext cx="9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5" name="Rectangle 310"/>
              <p:cNvSpPr>
                <a:spLocks noChangeArrowheads="1"/>
              </p:cNvSpPr>
              <p:nvPr/>
            </p:nvSpPr>
            <p:spPr bwMode="auto">
              <a:xfrm>
                <a:off x="323" y="1729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6" name="Rectangle 311"/>
              <p:cNvSpPr>
                <a:spLocks noChangeArrowheads="1"/>
              </p:cNvSpPr>
              <p:nvPr/>
            </p:nvSpPr>
            <p:spPr bwMode="auto">
              <a:xfrm>
                <a:off x="371" y="17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7" name="Rectangle 312"/>
              <p:cNvSpPr>
                <a:spLocks noChangeArrowheads="1"/>
              </p:cNvSpPr>
              <p:nvPr/>
            </p:nvSpPr>
            <p:spPr bwMode="auto">
              <a:xfrm>
                <a:off x="441" y="1638"/>
                <a:ext cx="1528" cy="27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8" name="Rectangle 313"/>
              <p:cNvSpPr>
                <a:spLocks noChangeArrowheads="1"/>
              </p:cNvSpPr>
              <p:nvPr/>
            </p:nvSpPr>
            <p:spPr bwMode="auto">
              <a:xfrm>
                <a:off x="486" y="1734"/>
                <a:ext cx="1438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9" name="Rectangle 314"/>
              <p:cNvSpPr>
                <a:spLocks noChangeArrowheads="1"/>
              </p:cNvSpPr>
              <p:nvPr/>
            </p:nvSpPr>
            <p:spPr bwMode="auto">
              <a:xfrm>
                <a:off x="486" y="1733"/>
                <a:ext cx="1342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 dirty="0"/>
              </a:p>
            </p:txBody>
          </p:sp>
          <p:sp>
            <p:nvSpPr>
              <p:cNvPr id="1610" name="Rectangle 315"/>
              <p:cNvSpPr>
                <a:spLocks noChangeArrowheads="1"/>
              </p:cNvSpPr>
              <p:nvPr/>
            </p:nvSpPr>
            <p:spPr bwMode="auto">
              <a:xfrm>
                <a:off x="486" y="1736"/>
                <a:ext cx="136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dirty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Regulación clara y </a:t>
                </a:r>
                <a:r>
                  <a:rPr kumimoji="0" lang="es-PE" altLang="es-PE" sz="900" b="0" i="0" u="none" strike="noStrike" cap="none" normalizeH="0" baseline="0" dirty="0" err="1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transparent</a:t>
                </a:r>
                <a:endParaRPr kumimoji="0" lang="es-PE" alt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1" name="Rectangle 316"/>
              <p:cNvSpPr>
                <a:spLocks noChangeArrowheads="1"/>
              </p:cNvSpPr>
              <p:nvPr/>
            </p:nvSpPr>
            <p:spPr bwMode="auto">
              <a:xfrm>
                <a:off x="1776" y="1736"/>
                <a:ext cx="9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2" name="Rectangle 317"/>
              <p:cNvSpPr>
                <a:spLocks noChangeArrowheads="1"/>
              </p:cNvSpPr>
              <p:nvPr/>
            </p:nvSpPr>
            <p:spPr bwMode="auto">
              <a:xfrm>
                <a:off x="1828" y="17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3" name="Rectangle 318"/>
              <p:cNvSpPr>
                <a:spLocks noChangeArrowheads="1"/>
              </p:cNvSpPr>
              <p:nvPr/>
            </p:nvSpPr>
            <p:spPr bwMode="auto">
              <a:xfrm>
                <a:off x="1973" y="1638"/>
                <a:ext cx="976" cy="27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14" name="Rectangle 319"/>
              <p:cNvSpPr>
                <a:spLocks noChangeArrowheads="1"/>
              </p:cNvSpPr>
              <p:nvPr/>
            </p:nvSpPr>
            <p:spPr bwMode="auto">
              <a:xfrm>
                <a:off x="2902" y="1683"/>
                <a:ext cx="2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15" name="Rectangle 320"/>
              <p:cNvSpPr>
                <a:spLocks noChangeArrowheads="1"/>
              </p:cNvSpPr>
              <p:nvPr/>
            </p:nvSpPr>
            <p:spPr bwMode="auto">
              <a:xfrm>
                <a:off x="2022" y="1686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16" name="Rectangle 321"/>
              <p:cNvSpPr>
                <a:spLocks noChangeArrowheads="1"/>
              </p:cNvSpPr>
              <p:nvPr/>
            </p:nvSpPr>
            <p:spPr bwMode="auto">
              <a:xfrm>
                <a:off x="2066" y="1686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17" name="Rectangle 322"/>
              <p:cNvSpPr>
                <a:spLocks noChangeArrowheads="1"/>
              </p:cNvSpPr>
              <p:nvPr/>
            </p:nvSpPr>
            <p:spPr bwMode="auto">
              <a:xfrm>
                <a:off x="2130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8" name="Rectangle 323"/>
              <p:cNvSpPr>
                <a:spLocks noChangeArrowheads="1"/>
              </p:cNvSpPr>
              <p:nvPr/>
            </p:nvSpPr>
            <p:spPr bwMode="auto">
              <a:xfrm>
                <a:off x="2242" y="1686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19" name="Rectangle 324"/>
              <p:cNvSpPr>
                <a:spLocks noChangeArrowheads="1"/>
              </p:cNvSpPr>
              <p:nvPr/>
            </p:nvSpPr>
            <p:spPr bwMode="auto">
              <a:xfrm>
                <a:off x="2286" y="1686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0" name="Rectangle 325"/>
              <p:cNvSpPr>
                <a:spLocks noChangeArrowheads="1"/>
              </p:cNvSpPr>
              <p:nvPr/>
            </p:nvSpPr>
            <p:spPr bwMode="auto">
              <a:xfrm>
                <a:off x="2349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1" name="Rectangle 326"/>
              <p:cNvSpPr>
                <a:spLocks noChangeArrowheads="1"/>
              </p:cNvSpPr>
              <p:nvPr/>
            </p:nvSpPr>
            <p:spPr bwMode="auto">
              <a:xfrm>
                <a:off x="2461" y="1686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2" name="Rectangle 327"/>
              <p:cNvSpPr>
                <a:spLocks noChangeArrowheads="1"/>
              </p:cNvSpPr>
              <p:nvPr/>
            </p:nvSpPr>
            <p:spPr bwMode="auto">
              <a:xfrm>
                <a:off x="2506" y="1686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3" name="Rectangle 328"/>
              <p:cNvSpPr>
                <a:spLocks noChangeArrowheads="1"/>
              </p:cNvSpPr>
              <p:nvPr/>
            </p:nvSpPr>
            <p:spPr bwMode="auto">
              <a:xfrm>
                <a:off x="2569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4" name="Rectangle 329"/>
              <p:cNvSpPr>
                <a:spLocks noChangeArrowheads="1"/>
              </p:cNvSpPr>
              <p:nvPr/>
            </p:nvSpPr>
            <p:spPr bwMode="auto">
              <a:xfrm>
                <a:off x="2681" y="1686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5" name="Rectangle 330"/>
              <p:cNvSpPr>
                <a:spLocks noChangeArrowheads="1"/>
              </p:cNvSpPr>
              <p:nvPr/>
            </p:nvSpPr>
            <p:spPr bwMode="auto">
              <a:xfrm>
                <a:off x="2726" y="1686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6" name="Rectangle 331"/>
              <p:cNvSpPr>
                <a:spLocks noChangeArrowheads="1"/>
              </p:cNvSpPr>
              <p:nvPr/>
            </p:nvSpPr>
            <p:spPr bwMode="auto">
              <a:xfrm>
                <a:off x="2789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7" name="Rectangle 332"/>
              <p:cNvSpPr>
                <a:spLocks noChangeArrowheads="1"/>
              </p:cNvSpPr>
              <p:nvPr/>
            </p:nvSpPr>
            <p:spPr bwMode="auto">
              <a:xfrm>
                <a:off x="201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8" name="Rectangle 333"/>
              <p:cNvSpPr>
                <a:spLocks noChangeArrowheads="1"/>
              </p:cNvSpPr>
              <p:nvPr/>
            </p:nvSpPr>
            <p:spPr bwMode="auto">
              <a:xfrm>
                <a:off x="201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29" name="Rectangle 334"/>
              <p:cNvSpPr>
                <a:spLocks noChangeArrowheads="1"/>
              </p:cNvSpPr>
              <p:nvPr/>
            </p:nvSpPr>
            <p:spPr bwMode="auto">
              <a:xfrm>
                <a:off x="2022" y="1683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0" name="Rectangle 335"/>
              <p:cNvSpPr>
                <a:spLocks noChangeArrowheads="1"/>
              </p:cNvSpPr>
              <p:nvPr/>
            </p:nvSpPr>
            <p:spPr bwMode="auto">
              <a:xfrm>
                <a:off x="2237" y="1683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1" name="Rectangle 336"/>
              <p:cNvSpPr>
                <a:spLocks noChangeArrowheads="1"/>
              </p:cNvSpPr>
              <p:nvPr/>
            </p:nvSpPr>
            <p:spPr bwMode="auto">
              <a:xfrm>
                <a:off x="2242" y="1683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2" name="Rectangle 337"/>
              <p:cNvSpPr>
                <a:spLocks noChangeArrowheads="1"/>
              </p:cNvSpPr>
              <p:nvPr/>
            </p:nvSpPr>
            <p:spPr bwMode="auto">
              <a:xfrm>
                <a:off x="2457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3" name="Rectangle 338"/>
              <p:cNvSpPr>
                <a:spLocks noChangeArrowheads="1"/>
              </p:cNvSpPr>
              <p:nvPr/>
            </p:nvSpPr>
            <p:spPr bwMode="auto">
              <a:xfrm>
                <a:off x="2461" y="168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4" name="Rectangle 339"/>
              <p:cNvSpPr>
                <a:spLocks noChangeArrowheads="1"/>
              </p:cNvSpPr>
              <p:nvPr/>
            </p:nvSpPr>
            <p:spPr bwMode="auto">
              <a:xfrm>
                <a:off x="2677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5" name="Rectangle 340"/>
              <p:cNvSpPr>
                <a:spLocks noChangeArrowheads="1"/>
              </p:cNvSpPr>
              <p:nvPr/>
            </p:nvSpPr>
            <p:spPr bwMode="auto">
              <a:xfrm>
                <a:off x="2681" y="1683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6" name="Rectangle 341"/>
              <p:cNvSpPr>
                <a:spLocks noChangeArrowheads="1"/>
              </p:cNvSpPr>
              <p:nvPr/>
            </p:nvSpPr>
            <p:spPr bwMode="auto">
              <a:xfrm>
                <a:off x="289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7" name="Rectangle 342"/>
              <p:cNvSpPr>
                <a:spLocks noChangeArrowheads="1"/>
              </p:cNvSpPr>
              <p:nvPr/>
            </p:nvSpPr>
            <p:spPr bwMode="auto">
              <a:xfrm>
                <a:off x="289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8" name="Rectangle 343"/>
              <p:cNvSpPr>
                <a:spLocks noChangeArrowheads="1"/>
              </p:cNvSpPr>
              <p:nvPr/>
            </p:nvSpPr>
            <p:spPr bwMode="auto">
              <a:xfrm>
                <a:off x="2018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9" name="Rectangle 344"/>
              <p:cNvSpPr>
                <a:spLocks noChangeArrowheads="1"/>
              </p:cNvSpPr>
              <p:nvPr/>
            </p:nvSpPr>
            <p:spPr bwMode="auto">
              <a:xfrm>
                <a:off x="2237" y="1686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0" name="Rectangle 345"/>
              <p:cNvSpPr>
                <a:spLocks noChangeArrowheads="1"/>
              </p:cNvSpPr>
              <p:nvPr/>
            </p:nvSpPr>
            <p:spPr bwMode="auto">
              <a:xfrm>
                <a:off x="2457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1" name="Rectangle 346"/>
              <p:cNvSpPr>
                <a:spLocks noChangeArrowheads="1"/>
              </p:cNvSpPr>
              <p:nvPr/>
            </p:nvSpPr>
            <p:spPr bwMode="auto">
              <a:xfrm>
                <a:off x="2677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2" name="Rectangle 347"/>
              <p:cNvSpPr>
                <a:spLocks noChangeArrowheads="1"/>
              </p:cNvSpPr>
              <p:nvPr/>
            </p:nvSpPr>
            <p:spPr bwMode="auto">
              <a:xfrm>
                <a:off x="2898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3" name="Rectangle 348"/>
              <p:cNvSpPr>
                <a:spLocks noChangeArrowheads="1"/>
              </p:cNvSpPr>
              <p:nvPr/>
            </p:nvSpPr>
            <p:spPr bwMode="auto">
              <a:xfrm>
                <a:off x="2900" y="1772"/>
                <a:ext cx="4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4" name="Rectangle 349"/>
              <p:cNvSpPr>
                <a:spLocks noChangeArrowheads="1"/>
              </p:cNvSpPr>
              <p:nvPr/>
            </p:nvSpPr>
            <p:spPr bwMode="auto">
              <a:xfrm>
                <a:off x="2022" y="1775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5" name="Rectangle 350"/>
              <p:cNvSpPr>
                <a:spLocks noChangeArrowheads="1"/>
              </p:cNvSpPr>
              <p:nvPr/>
            </p:nvSpPr>
            <p:spPr bwMode="auto">
              <a:xfrm>
                <a:off x="2066" y="1775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6" name="Rectangle 351"/>
              <p:cNvSpPr>
                <a:spLocks noChangeArrowheads="1"/>
              </p:cNvSpPr>
              <p:nvPr/>
            </p:nvSpPr>
            <p:spPr bwMode="auto">
              <a:xfrm>
                <a:off x="2130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7" name="Rectangle 352"/>
              <p:cNvSpPr>
                <a:spLocks noChangeArrowheads="1"/>
              </p:cNvSpPr>
              <p:nvPr/>
            </p:nvSpPr>
            <p:spPr bwMode="auto">
              <a:xfrm>
                <a:off x="2242" y="1775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8" name="Rectangle 353"/>
              <p:cNvSpPr>
                <a:spLocks noChangeArrowheads="1"/>
              </p:cNvSpPr>
              <p:nvPr/>
            </p:nvSpPr>
            <p:spPr bwMode="auto">
              <a:xfrm>
                <a:off x="2286" y="1775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9" name="Rectangle 354"/>
              <p:cNvSpPr>
                <a:spLocks noChangeArrowheads="1"/>
              </p:cNvSpPr>
              <p:nvPr/>
            </p:nvSpPr>
            <p:spPr bwMode="auto">
              <a:xfrm>
                <a:off x="2349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0" name="Rectangle 355"/>
              <p:cNvSpPr>
                <a:spLocks noChangeArrowheads="1"/>
              </p:cNvSpPr>
              <p:nvPr/>
            </p:nvSpPr>
            <p:spPr bwMode="auto">
              <a:xfrm>
                <a:off x="2461" y="1775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1" name="Rectangle 356"/>
              <p:cNvSpPr>
                <a:spLocks noChangeArrowheads="1"/>
              </p:cNvSpPr>
              <p:nvPr/>
            </p:nvSpPr>
            <p:spPr bwMode="auto">
              <a:xfrm>
                <a:off x="2506" y="1775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2" name="Rectangle 357"/>
              <p:cNvSpPr>
                <a:spLocks noChangeArrowheads="1"/>
              </p:cNvSpPr>
              <p:nvPr/>
            </p:nvSpPr>
            <p:spPr bwMode="auto">
              <a:xfrm>
                <a:off x="2569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3" name="Rectangle 358"/>
              <p:cNvSpPr>
                <a:spLocks noChangeArrowheads="1"/>
              </p:cNvSpPr>
              <p:nvPr/>
            </p:nvSpPr>
            <p:spPr bwMode="auto">
              <a:xfrm>
                <a:off x="2679" y="1775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4" name="Rectangle 359"/>
              <p:cNvSpPr>
                <a:spLocks noChangeArrowheads="1"/>
              </p:cNvSpPr>
              <p:nvPr/>
            </p:nvSpPr>
            <p:spPr bwMode="auto">
              <a:xfrm>
                <a:off x="2726" y="1775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5" name="Rectangle 360"/>
              <p:cNvSpPr>
                <a:spLocks noChangeArrowheads="1"/>
              </p:cNvSpPr>
              <p:nvPr/>
            </p:nvSpPr>
            <p:spPr bwMode="auto">
              <a:xfrm>
                <a:off x="2789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6" name="Rectangle 361"/>
              <p:cNvSpPr>
                <a:spLocks noChangeArrowheads="1"/>
              </p:cNvSpPr>
              <p:nvPr/>
            </p:nvSpPr>
            <p:spPr bwMode="auto">
              <a:xfrm>
                <a:off x="2018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7" name="Rectangle 362"/>
              <p:cNvSpPr>
                <a:spLocks noChangeArrowheads="1"/>
              </p:cNvSpPr>
              <p:nvPr/>
            </p:nvSpPr>
            <p:spPr bwMode="auto">
              <a:xfrm>
                <a:off x="2022" y="1772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8" name="Rectangle 363"/>
              <p:cNvSpPr>
                <a:spLocks noChangeArrowheads="1"/>
              </p:cNvSpPr>
              <p:nvPr/>
            </p:nvSpPr>
            <p:spPr bwMode="auto">
              <a:xfrm>
                <a:off x="2237" y="1772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59" name="Rectangle 364"/>
              <p:cNvSpPr>
                <a:spLocks noChangeArrowheads="1"/>
              </p:cNvSpPr>
              <p:nvPr/>
            </p:nvSpPr>
            <p:spPr bwMode="auto">
              <a:xfrm>
                <a:off x="2242" y="1772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0" name="Rectangle 365"/>
              <p:cNvSpPr>
                <a:spLocks noChangeArrowheads="1"/>
              </p:cNvSpPr>
              <p:nvPr/>
            </p:nvSpPr>
            <p:spPr bwMode="auto">
              <a:xfrm>
                <a:off x="2457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1" name="Rectangle 366"/>
              <p:cNvSpPr>
                <a:spLocks noChangeArrowheads="1"/>
              </p:cNvSpPr>
              <p:nvPr/>
            </p:nvSpPr>
            <p:spPr bwMode="auto">
              <a:xfrm>
                <a:off x="2461" y="1772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2" name="Rectangle 367"/>
              <p:cNvSpPr>
                <a:spLocks noChangeArrowheads="1"/>
              </p:cNvSpPr>
              <p:nvPr/>
            </p:nvSpPr>
            <p:spPr bwMode="auto">
              <a:xfrm>
                <a:off x="2677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3" name="Rectangle 368"/>
              <p:cNvSpPr>
                <a:spLocks noChangeArrowheads="1"/>
              </p:cNvSpPr>
              <p:nvPr/>
            </p:nvSpPr>
            <p:spPr bwMode="auto">
              <a:xfrm>
                <a:off x="2677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4" name="Rectangle 369"/>
              <p:cNvSpPr>
                <a:spLocks noChangeArrowheads="1"/>
              </p:cNvSpPr>
              <p:nvPr/>
            </p:nvSpPr>
            <p:spPr bwMode="auto">
              <a:xfrm>
                <a:off x="2681" y="1772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5" name="Rectangle 370"/>
              <p:cNvSpPr>
                <a:spLocks noChangeArrowheads="1"/>
              </p:cNvSpPr>
              <p:nvPr/>
            </p:nvSpPr>
            <p:spPr bwMode="auto">
              <a:xfrm>
                <a:off x="2898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6" name="Rectangle 371"/>
              <p:cNvSpPr>
                <a:spLocks noChangeArrowheads="1"/>
              </p:cNvSpPr>
              <p:nvPr/>
            </p:nvSpPr>
            <p:spPr bwMode="auto">
              <a:xfrm>
                <a:off x="2018" y="1775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7" name="Rectangle 372"/>
              <p:cNvSpPr>
                <a:spLocks noChangeArrowheads="1"/>
              </p:cNvSpPr>
              <p:nvPr/>
            </p:nvSpPr>
            <p:spPr bwMode="auto">
              <a:xfrm>
                <a:off x="2018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8" name="Rectangle 373"/>
              <p:cNvSpPr>
                <a:spLocks noChangeArrowheads="1"/>
              </p:cNvSpPr>
              <p:nvPr/>
            </p:nvSpPr>
            <p:spPr bwMode="auto">
              <a:xfrm>
                <a:off x="2018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9" name="Rectangle 374"/>
              <p:cNvSpPr>
                <a:spLocks noChangeArrowheads="1"/>
              </p:cNvSpPr>
              <p:nvPr/>
            </p:nvSpPr>
            <p:spPr bwMode="auto">
              <a:xfrm>
                <a:off x="2022" y="186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0" name="Rectangle 375"/>
              <p:cNvSpPr>
                <a:spLocks noChangeArrowheads="1"/>
              </p:cNvSpPr>
              <p:nvPr/>
            </p:nvSpPr>
            <p:spPr bwMode="auto">
              <a:xfrm>
                <a:off x="2237" y="1775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1" name="Rectangle 376"/>
              <p:cNvSpPr>
                <a:spLocks noChangeArrowheads="1"/>
              </p:cNvSpPr>
              <p:nvPr/>
            </p:nvSpPr>
            <p:spPr bwMode="auto">
              <a:xfrm>
                <a:off x="2237" y="186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2" name="Rectangle 377"/>
              <p:cNvSpPr>
                <a:spLocks noChangeArrowheads="1"/>
              </p:cNvSpPr>
              <p:nvPr/>
            </p:nvSpPr>
            <p:spPr bwMode="auto">
              <a:xfrm>
                <a:off x="2242" y="186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3" name="Rectangle 378"/>
              <p:cNvSpPr>
                <a:spLocks noChangeArrowheads="1"/>
              </p:cNvSpPr>
              <p:nvPr/>
            </p:nvSpPr>
            <p:spPr bwMode="auto">
              <a:xfrm>
                <a:off x="2457" y="1775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4" name="Rectangle 379"/>
              <p:cNvSpPr>
                <a:spLocks noChangeArrowheads="1"/>
              </p:cNvSpPr>
              <p:nvPr/>
            </p:nvSpPr>
            <p:spPr bwMode="auto">
              <a:xfrm>
                <a:off x="2457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5" name="Rectangle 380"/>
              <p:cNvSpPr>
                <a:spLocks noChangeArrowheads="1"/>
              </p:cNvSpPr>
              <p:nvPr/>
            </p:nvSpPr>
            <p:spPr bwMode="auto">
              <a:xfrm>
                <a:off x="2461" y="1861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6" name="Rectangle 381"/>
              <p:cNvSpPr>
                <a:spLocks noChangeArrowheads="1"/>
              </p:cNvSpPr>
              <p:nvPr/>
            </p:nvSpPr>
            <p:spPr bwMode="auto">
              <a:xfrm>
                <a:off x="2460" y="1861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7" name="Rectangle 382"/>
              <p:cNvSpPr>
                <a:spLocks noChangeArrowheads="1"/>
              </p:cNvSpPr>
              <p:nvPr/>
            </p:nvSpPr>
            <p:spPr bwMode="auto">
              <a:xfrm>
                <a:off x="2953" y="1638"/>
                <a:ext cx="915" cy="27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8" name="Rectangle 383"/>
              <p:cNvSpPr>
                <a:spLocks noChangeArrowheads="1"/>
              </p:cNvSpPr>
              <p:nvPr/>
            </p:nvSpPr>
            <p:spPr bwMode="auto">
              <a:xfrm>
                <a:off x="3002" y="1686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9" name="Rectangle 384"/>
              <p:cNvSpPr>
                <a:spLocks noChangeArrowheads="1"/>
              </p:cNvSpPr>
              <p:nvPr/>
            </p:nvSpPr>
            <p:spPr bwMode="auto">
              <a:xfrm>
                <a:off x="3046" y="1686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0" name="Rectangle 385"/>
              <p:cNvSpPr>
                <a:spLocks noChangeArrowheads="1"/>
              </p:cNvSpPr>
              <p:nvPr/>
            </p:nvSpPr>
            <p:spPr bwMode="auto">
              <a:xfrm>
                <a:off x="3101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1" name="Rectangle 386"/>
              <p:cNvSpPr>
                <a:spLocks noChangeArrowheads="1"/>
              </p:cNvSpPr>
              <p:nvPr/>
            </p:nvSpPr>
            <p:spPr bwMode="auto">
              <a:xfrm>
                <a:off x="3207" y="1686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2" name="Rectangle 387"/>
              <p:cNvSpPr>
                <a:spLocks noChangeArrowheads="1"/>
              </p:cNvSpPr>
              <p:nvPr/>
            </p:nvSpPr>
            <p:spPr bwMode="auto">
              <a:xfrm>
                <a:off x="3252" y="1686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3" name="Rectangle 388"/>
              <p:cNvSpPr>
                <a:spLocks noChangeArrowheads="1"/>
              </p:cNvSpPr>
              <p:nvPr/>
            </p:nvSpPr>
            <p:spPr bwMode="auto">
              <a:xfrm>
                <a:off x="3308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4" name="Rectangle 389"/>
              <p:cNvSpPr>
                <a:spLocks noChangeArrowheads="1"/>
              </p:cNvSpPr>
              <p:nvPr/>
            </p:nvSpPr>
            <p:spPr bwMode="auto">
              <a:xfrm>
                <a:off x="3412" y="1686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5" name="Rectangle 390"/>
              <p:cNvSpPr>
                <a:spLocks noChangeArrowheads="1"/>
              </p:cNvSpPr>
              <p:nvPr/>
            </p:nvSpPr>
            <p:spPr bwMode="auto">
              <a:xfrm>
                <a:off x="3456" y="1686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6" name="Rectangle 391"/>
              <p:cNvSpPr>
                <a:spLocks noChangeArrowheads="1"/>
              </p:cNvSpPr>
              <p:nvPr/>
            </p:nvSpPr>
            <p:spPr bwMode="auto">
              <a:xfrm>
                <a:off x="3512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7" name="Rectangle 392"/>
              <p:cNvSpPr>
                <a:spLocks noChangeArrowheads="1"/>
              </p:cNvSpPr>
              <p:nvPr/>
            </p:nvSpPr>
            <p:spPr bwMode="auto">
              <a:xfrm>
                <a:off x="3618" y="1686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8" name="Rectangle 393"/>
              <p:cNvSpPr>
                <a:spLocks noChangeArrowheads="1"/>
              </p:cNvSpPr>
              <p:nvPr/>
            </p:nvSpPr>
            <p:spPr bwMode="auto">
              <a:xfrm>
                <a:off x="3661" y="1686"/>
                <a:ext cx="11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89" name="Rectangle 394"/>
              <p:cNvSpPr>
                <a:spLocks noChangeArrowheads="1"/>
              </p:cNvSpPr>
              <p:nvPr/>
            </p:nvSpPr>
            <p:spPr bwMode="auto">
              <a:xfrm>
                <a:off x="3717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0" name="Rectangle 395"/>
              <p:cNvSpPr>
                <a:spLocks noChangeArrowheads="1"/>
              </p:cNvSpPr>
              <p:nvPr/>
            </p:nvSpPr>
            <p:spPr bwMode="auto">
              <a:xfrm>
                <a:off x="299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1" name="Rectangle 396"/>
              <p:cNvSpPr>
                <a:spLocks noChangeArrowheads="1"/>
              </p:cNvSpPr>
              <p:nvPr/>
            </p:nvSpPr>
            <p:spPr bwMode="auto">
              <a:xfrm>
                <a:off x="299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2" name="Rectangle 397"/>
              <p:cNvSpPr>
                <a:spLocks noChangeArrowheads="1"/>
              </p:cNvSpPr>
              <p:nvPr/>
            </p:nvSpPr>
            <p:spPr bwMode="auto">
              <a:xfrm>
                <a:off x="3002" y="1683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3" name="Rectangle 398"/>
              <p:cNvSpPr>
                <a:spLocks noChangeArrowheads="1"/>
              </p:cNvSpPr>
              <p:nvPr/>
            </p:nvSpPr>
            <p:spPr bwMode="auto">
              <a:xfrm>
                <a:off x="3203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4" name="Rectangle 399"/>
              <p:cNvSpPr>
                <a:spLocks noChangeArrowheads="1"/>
              </p:cNvSpPr>
              <p:nvPr/>
            </p:nvSpPr>
            <p:spPr bwMode="auto">
              <a:xfrm>
                <a:off x="3207" y="1683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5" name="Rectangle 400"/>
              <p:cNvSpPr>
                <a:spLocks noChangeArrowheads="1"/>
              </p:cNvSpPr>
              <p:nvPr/>
            </p:nvSpPr>
            <p:spPr bwMode="auto">
              <a:xfrm>
                <a:off x="3408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6" name="Rectangle 401"/>
              <p:cNvSpPr>
                <a:spLocks noChangeArrowheads="1"/>
              </p:cNvSpPr>
              <p:nvPr/>
            </p:nvSpPr>
            <p:spPr bwMode="auto">
              <a:xfrm>
                <a:off x="3412" y="1683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7" name="Rectangle 402"/>
              <p:cNvSpPr>
                <a:spLocks noChangeArrowheads="1"/>
              </p:cNvSpPr>
              <p:nvPr/>
            </p:nvSpPr>
            <p:spPr bwMode="auto">
              <a:xfrm>
                <a:off x="3612" y="1683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8" name="Rectangle 403"/>
              <p:cNvSpPr>
                <a:spLocks noChangeArrowheads="1"/>
              </p:cNvSpPr>
              <p:nvPr/>
            </p:nvSpPr>
            <p:spPr bwMode="auto">
              <a:xfrm>
                <a:off x="3617" y="1683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9" name="Rectangle 404"/>
              <p:cNvSpPr>
                <a:spLocks noChangeArrowheads="1"/>
              </p:cNvSpPr>
              <p:nvPr/>
            </p:nvSpPr>
            <p:spPr bwMode="auto">
              <a:xfrm>
                <a:off x="3819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0" name="Rectangle 405"/>
              <p:cNvSpPr>
                <a:spLocks noChangeArrowheads="1"/>
              </p:cNvSpPr>
              <p:nvPr/>
            </p:nvSpPr>
            <p:spPr bwMode="auto">
              <a:xfrm>
                <a:off x="3819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1" name="Rectangle 406"/>
              <p:cNvSpPr>
                <a:spLocks noChangeArrowheads="1"/>
              </p:cNvSpPr>
              <p:nvPr/>
            </p:nvSpPr>
            <p:spPr bwMode="auto">
              <a:xfrm>
                <a:off x="2998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2" name="Rectangle 407"/>
              <p:cNvSpPr>
                <a:spLocks noChangeArrowheads="1"/>
              </p:cNvSpPr>
              <p:nvPr/>
            </p:nvSpPr>
            <p:spPr bwMode="auto">
              <a:xfrm>
                <a:off x="3203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3" name="Rectangle 408"/>
              <p:cNvSpPr>
                <a:spLocks noChangeArrowheads="1"/>
              </p:cNvSpPr>
              <p:nvPr/>
            </p:nvSpPr>
            <p:spPr bwMode="auto">
              <a:xfrm>
                <a:off x="3408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1" name="Group 610"/>
            <p:cNvGrpSpPr>
              <a:grpSpLocks/>
            </p:cNvGrpSpPr>
            <p:nvPr/>
          </p:nvGrpSpPr>
          <p:grpSpPr bwMode="auto">
            <a:xfrm>
              <a:off x="253" y="1635"/>
              <a:ext cx="6095" cy="548"/>
              <a:chOff x="253" y="1635"/>
              <a:chExt cx="6095" cy="548"/>
            </a:xfrm>
          </p:grpSpPr>
          <p:sp>
            <p:nvSpPr>
              <p:cNvPr id="1304" name="Rectangle 410"/>
              <p:cNvSpPr>
                <a:spLocks noChangeArrowheads="1"/>
              </p:cNvSpPr>
              <p:nvPr/>
            </p:nvSpPr>
            <p:spPr bwMode="auto">
              <a:xfrm>
                <a:off x="3612" y="1686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5" name="Rectangle 411"/>
              <p:cNvSpPr>
                <a:spLocks noChangeArrowheads="1"/>
              </p:cNvSpPr>
              <p:nvPr/>
            </p:nvSpPr>
            <p:spPr bwMode="auto">
              <a:xfrm>
                <a:off x="3819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6" name="Rectangle 412"/>
              <p:cNvSpPr>
                <a:spLocks noChangeArrowheads="1"/>
              </p:cNvSpPr>
              <p:nvPr/>
            </p:nvSpPr>
            <p:spPr bwMode="auto">
              <a:xfrm>
                <a:off x="3821" y="1772"/>
                <a:ext cx="2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7" name="Rectangle 413"/>
              <p:cNvSpPr>
                <a:spLocks noChangeArrowheads="1"/>
              </p:cNvSpPr>
              <p:nvPr/>
            </p:nvSpPr>
            <p:spPr bwMode="auto">
              <a:xfrm>
                <a:off x="3002" y="1775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8" name="Rectangle 414"/>
              <p:cNvSpPr>
                <a:spLocks noChangeArrowheads="1"/>
              </p:cNvSpPr>
              <p:nvPr/>
            </p:nvSpPr>
            <p:spPr bwMode="auto">
              <a:xfrm>
                <a:off x="3046" y="1775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9" name="Rectangle 415"/>
              <p:cNvSpPr>
                <a:spLocks noChangeArrowheads="1"/>
              </p:cNvSpPr>
              <p:nvPr/>
            </p:nvSpPr>
            <p:spPr bwMode="auto">
              <a:xfrm>
                <a:off x="3101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0" name="Rectangle 416"/>
              <p:cNvSpPr>
                <a:spLocks noChangeArrowheads="1"/>
              </p:cNvSpPr>
              <p:nvPr/>
            </p:nvSpPr>
            <p:spPr bwMode="auto">
              <a:xfrm>
                <a:off x="3207" y="1775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1" name="Rectangle 417"/>
              <p:cNvSpPr>
                <a:spLocks noChangeArrowheads="1"/>
              </p:cNvSpPr>
              <p:nvPr/>
            </p:nvSpPr>
            <p:spPr bwMode="auto">
              <a:xfrm>
                <a:off x="3252" y="1775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2" name="Rectangle 418"/>
              <p:cNvSpPr>
                <a:spLocks noChangeArrowheads="1"/>
              </p:cNvSpPr>
              <p:nvPr/>
            </p:nvSpPr>
            <p:spPr bwMode="auto">
              <a:xfrm>
                <a:off x="3308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3" name="Rectangle 419"/>
              <p:cNvSpPr>
                <a:spLocks noChangeArrowheads="1"/>
              </p:cNvSpPr>
              <p:nvPr/>
            </p:nvSpPr>
            <p:spPr bwMode="auto">
              <a:xfrm>
                <a:off x="3412" y="1775"/>
                <a:ext cx="20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4" name="Rectangle 420"/>
              <p:cNvSpPr>
                <a:spLocks noChangeArrowheads="1"/>
              </p:cNvSpPr>
              <p:nvPr/>
            </p:nvSpPr>
            <p:spPr bwMode="auto">
              <a:xfrm>
                <a:off x="3456" y="1775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5" name="Rectangle 421"/>
              <p:cNvSpPr>
                <a:spLocks noChangeArrowheads="1"/>
              </p:cNvSpPr>
              <p:nvPr/>
            </p:nvSpPr>
            <p:spPr bwMode="auto">
              <a:xfrm>
                <a:off x="3512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Rectangle 422"/>
              <p:cNvSpPr>
                <a:spLocks noChangeArrowheads="1"/>
              </p:cNvSpPr>
              <p:nvPr/>
            </p:nvSpPr>
            <p:spPr bwMode="auto">
              <a:xfrm>
                <a:off x="3615" y="1775"/>
                <a:ext cx="20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7" name="Rectangle 423"/>
              <p:cNvSpPr>
                <a:spLocks noChangeArrowheads="1"/>
              </p:cNvSpPr>
              <p:nvPr/>
            </p:nvSpPr>
            <p:spPr bwMode="auto">
              <a:xfrm>
                <a:off x="3661" y="1775"/>
                <a:ext cx="113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8" name="Rectangle 424"/>
              <p:cNvSpPr>
                <a:spLocks noChangeArrowheads="1"/>
              </p:cNvSpPr>
              <p:nvPr/>
            </p:nvSpPr>
            <p:spPr bwMode="auto">
              <a:xfrm>
                <a:off x="3717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9" name="Rectangle 425"/>
              <p:cNvSpPr>
                <a:spLocks noChangeArrowheads="1"/>
              </p:cNvSpPr>
              <p:nvPr/>
            </p:nvSpPr>
            <p:spPr bwMode="auto">
              <a:xfrm>
                <a:off x="2998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0" name="Rectangle 426"/>
              <p:cNvSpPr>
                <a:spLocks noChangeArrowheads="1"/>
              </p:cNvSpPr>
              <p:nvPr/>
            </p:nvSpPr>
            <p:spPr bwMode="auto">
              <a:xfrm>
                <a:off x="3002" y="1772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1" name="Rectangle 427"/>
              <p:cNvSpPr>
                <a:spLocks noChangeArrowheads="1"/>
              </p:cNvSpPr>
              <p:nvPr/>
            </p:nvSpPr>
            <p:spPr bwMode="auto">
              <a:xfrm>
                <a:off x="3203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2" name="Rectangle 428"/>
              <p:cNvSpPr>
                <a:spLocks noChangeArrowheads="1"/>
              </p:cNvSpPr>
              <p:nvPr/>
            </p:nvSpPr>
            <p:spPr bwMode="auto">
              <a:xfrm>
                <a:off x="3207" y="1772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3" name="Rectangle 429"/>
              <p:cNvSpPr>
                <a:spLocks noChangeArrowheads="1"/>
              </p:cNvSpPr>
              <p:nvPr/>
            </p:nvSpPr>
            <p:spPr bwMode="auto">
              <a:xfrm>
                <a:off x="3408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4" name="Rectangle 430"/>
              <p:cNvSpPr>
                <a:spLocks noChangeArrowheads="1"/>
              </p:cNvSpPr>
              <p:nvPr/>
            </p:nvSpPr>
            <p:spPr bwMode="auto">
              <a:xfrm>
                <a:off x="3412" y="1772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5" name="Rectangle 431"/>
              <p:cNvSpPr>
                <a:spLocks noChangeArrowheads="1"/>
              </p:cNvSpPr>
              <p:nvPr/>
            </p:nvSpPr>
            <p:spPr bwMode="auto">
              <a:xfrm>
                <a:off x="3612" y="1772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6" name="Rectangle 432"/>
              <p:cNvSpPr>
                <a:spLocks noChangeArrowheads="1"/>
              </p:cNvSpPr>
              <p:nvPr/>
            </p:nvSpPr>
            <p:spPr bwMode="auto">
              <a:xfrm>
                <a:off x="3612" y="1772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7" name="Rectangle 433"/>
              <p:cNvSpPr>
                <a:spLocks noChangeArrowheads="1"/>
              </p:cNvSpPr>
              <p:nvPr/>
            </p:nvSpPr>
            <p:spPr bwMode="auto">
              <a:xfrm>
                <a:off x="3617" y="1772"/>
                <a:ext cx="20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8" name="Rectangle 434"/>
              <p:cNvSpPr>
                <a:spLocks noChangeArrowheads="1"/>
              </p:cNvSpPr>
              <p:nvPr/>
            </p:nvSpPr>
            <p:spPr bwMode="auto">
              <a:xfrm>
                <a:off x="3819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9" name="Rectangle 435"/>
              <p:cNvSpPr>
                <a:spLocks noChangeArrowheads="1"/>
              </p:cNvSpPr>
              <p:nvPr/>
            </p:nvSpPr>
            <p:spPr bwMode="auto">
              <a:xfrm>
                <a:off x="2998" y="1775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0" name="Rectangle 436"/>
              <p:cNvSpPr>
                <a:spLocks noChangeArrowheads="1"/>
              </p:cNvSpPr>
              <p:nvPr/>
            </p:nvSpPr>
            <p:spPr bwMode="auto">
              <a:xfrm>
                <a:off x="2998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1" name="Rectangle 437"/>
              <p:cNvSpPr>
                <a:spLocks noChangeArrowheads="1"/>
              </p:cNvSpPr>
              <p:nvPr/>
            </p:nvSpPr>
            <p:spPr bwMode="auto">
              <a:xfrm>
                <a:off x="2998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2" name="Rectangle 438"/>
              <p:cNvSpPr>
                <a:spLocks noChangeArrowheads="1"/>
              </p:cNvSpPr>
              <p:nvPr/>
            </p:nvSpPr>
            <p:spPr bwMode="auto">
              <a:xfrm>
                <a:off x="3002" y="186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3" name="Rectangle 439"/>
              <p:cNvSpPr>
                <a:spLocks noChangeArrowheads="1"/>
              </p:cNvSpPr>
              <p:nvPr/>
            </p:nvSpPr>
            <p:spPr bwMode="auto">
              <a:xfrm>
                <a:off x="3203" y="1775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4" name="Rectangle 440"/>
              <p:cNvSpPr>
                <a:spLocks noChangeArrowheads="1"/>
              </p:cNvSpPr>
              <p:nvPr/>
            </p:nvSpPr>
            <p:spPr bwMode="auto">
              <a:xfrm>
                <a:off x="3203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5" name="Rectangle 441"/>
              <p:cNvSpPr>
                <a:spLocks noChangeArrowheads="1"/>
              </p:cNvSpPr>
              <p:nvPr/>
            </p:nvSpPr>
            <p:spPr bwMode="auto">
              <a:xfrm>
                <a:off x="3207" y="186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6" name="Rectangle 442"/>
              <p:cNvSpPr>
                <a:spLocks noChangeArrowheads="1"/>
              </p:cNvSpPr>
              <p:nvPr/>
            </p:nvSpPr>
            <p:spPr bwMode="auto">
              <a:xfrm>
                <a:off x="3408" y="1775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7" name="Rectangle 443"/>
              <p:cNvSpPr>
                <a:spLocks noChangeArrowheads="1"/>
              </p:cNvSpPr>
              <p:nvPr/>
            </p:nvSpPr>
            <p:spPr bwMode="auto">
              <a:xfrm>
                <a:off x="3408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8" name="Rectangle 444"/>
              <p:cNvSpPr>
                <a:spLocks noChangeArrowheads="1"/>
              </p:cNvSpPr>
              <p:nvPr/>
            </p:nvSpPr>
            <p:spPr bwMode="auto">
              <a:xfrm>
                <a:off x="3412" y="1861"/>
                <a:ext cx="20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9" name="Rectangle 445"/>
              <p:cNvSpPr>
                <a:spLocks noChangeArrowheads="1"/>
              </p:cNvSpPr>
              <p:nvPr/>
            </p:nvSpPr>
            <p:spPr bwMode="auto">
              <a:xfrm>
                <a:off x="3410" y="1861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0" name="Rectangle 446"/>
              <p:cNvSpPr>
                <a:spLocks noChangeArrowheads="1"/>
              </p:cNvSpPr>
              <p:nvPr/>
            </p:nvSpPr>
            <p:spPr bwMode="auto">
              <a:xfrm>
                <a:off x="3872" y="1638"/>
                <a:ext cx="1007" cy="27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1" name="Rectangle 447"/>
              <p:cNvSpPr>
                <a:spLocks noChangeArrowheads="1"/>
              </p:cNvSpPr>
              <p:nvPr/>
            </p:nvSpPr>
            <p:spPr bwMode="auto">
              <a:xfrm>
                <a:off x="4801" y="1683"/>
                <a:ext cx="33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2" name="Rectangle 448"/>
              <p:cNvSpPr>
                <a:spLocks noChangeArrowheads="1"/>
              </p:cNvSpPr>
              <p:nvPr/>
            </p:nvSpPr>
            <p:spPr bwMode="auto">
              <a:xfrm>
                <a:off x="3920" y="1686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3" name="Rectangle 449"/>
              <p:cNvSpPr>
                <a:spLocks noChangeArrowheads="1"/>
              </p:cNvSpPr>
              <p:nvPr/>
            </p:nvSpPr>
            <p:spPr bwMode="auto">
              <a:xfrm>
                <a:off x="3965" y="1686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4" name="Rectangle 450"/>
              <p:cNvSpPr>
                <a:spLocks noChangeArrowheads="1"/>
              </p:cNvSpPr>
              <p:nvPr/>
            </p:nvSpPr>
            <p:spPr bwMode="auto">
              <a:xfrm>
                <a:off x="4028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5" name="Rectangle 451"/>
              <p:cNvSpPr>
                <a:spLocks noChangeArrowheads="1"/>
              </p:cNvSpPr>
              <p:nvPr/>
            </p:nvSpPr>
            <p:spPr bwMode="auto">
              <a:xfrm>
                <a:off x="4140" y="1686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6" name="Rectangle 452"/>
              <p:cNvSpPr>
                <a:spLocks noChangeArrowheads="1"/>
              </p:cNvSpPr>
              <p:nvPr/>
            </p:nvSpPr>
            <p:spPr bwMode="auto">
              <a:xfrm>
                <a:off x="4185" y="1686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7" name="Rectangle 453"/>
              <p:cNvSpPr>
                <a:spLocks noChangeArrowheads="1"/>
              </p:cNvSpPr>
              <p:nvPr/>
            </p:nvSpPr>
            <p:spPr bwMode="auto">
              <a:xfrm>
                <a:off x="4248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8" name="Rectangle 454"/>
              <p:cNvSpPr>
                <a:spLocks noChangeArrowheads="1"/>
              </p:cNvSpPr>
              <p:nvPr/>
            </p:nvSpPr>
            <p:spPr bwMode="auto">
              <a:xfrm>
                <a:off x="4360" y="1686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9" name="Rectangle 455"/>
              <p:cNvSpPr>
                <a:spLocks noChangeArrowheads="1"/>
              </p:cNvSpPr>
              <p:nvPr/>
            </p:nvSpPr>
            <p:spPr bwMode="auto">
              <a:xfrm>
                <a:off x="4405" y="1686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0" name="Rectangle 456"/>
              <p:cNvSpPr>
                <a:spLocks noChangeArrowheads="1"/>
              </p:cNvSpPr>
              <p:nvPr/>
            </p:nvSpPr>
            <p:spPr bwMode="auto">
              <a:xfrm>
                <a:off x="4468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Rectangle 457"/>
              <p:cNvSpPr>
                <a:spLocks noChangeArrowheads="1"/>
              </p:cNvSpPr>
              <p:nvPr/>
            </p:nvSpPr>
            <p:spPr bwMode="auto">
              <a:xfrm>
                <a:off x="4580" y="1686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2" name="Rectangle 458"/>
              <p:cNvSpPr>
                <a:spLocks noChangeArrowheads="1"/>
              </p:cNvSpPr>
              <p:nvPr/>
            </p:nvSpPr>
            <p:spPr bwMode="auto">
              <a:xfrm>
                <a:off x="4625" y="1686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3" name="Rectangle 459"/>
              <p:cNvSpPr>
                <a:spLocks noChangeArrowheads="1"/>
              </p:cNvSpPr>
              <p:nvPr/>
            </p:nvSpPr>
            <p:spPr bwMode="auto">
              <a:xfrm>
                <a:off x="4688" y="168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" name="Rectangle 460"/>
              <p:cNvSpPr>
                <a:spLocks noChangeArrowheads="1"/>
              </p:cNvSpPr>
              <p:nvPr/>
            </p:nvSpPr>
            <p:spPr bwMode="auto">
              <a:xfrm>
                <a:off x="3916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5" name="Rectangle 461"/>
              <p:cNvSpPr>
                <a:spLocks noChangeArrowheads="1"/>
              </p:cNvSpPr>
              <p:nvPr/>
            </p:nvSpPr>
            <p:spPr bwMode="auto">
              <a:xfrm>
                <a:off x="3916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6" name="Rectangle 462"/>
              <p:cNvSpPr>
                <a:spLocks noChangeArrowheads="1"/>
              </p:cNvSpPr>
              <p:nvPr/>
            </p:nvSpPr>
            <p:spPr bwMode="auto">
              <a:xfrm>
                <a:off x="3920" y="168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7" name="Rectangle 463"/>
              <p:cNvSpPr>
                <a:spLocks noChangeArrowheads="1"/>
              </p:cNvSpPr>
              <p:nvPr/>
            </p:nvSpPr>
            <p:spPr bwMode="auto">
              <a:xfrm>
                <a:off x="4136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8" name="Rectangle 464"/>
              <p:cNvSpPr>
                <a:spLocks noChangeArrowheads="1"/>
              </p:cNvSpPr>
              <p:nvPr/>
            </p:nvSpPr>
            <p:spPr bwMode="auto">
              <a:xfrm>
                <a:off x="4140" y="168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9" name="Rectangle 465"/>
              <p:cNvSpPr>
                <a:spLocks noChangeArrowheads="1"/>
              </p:cNvSpPr>
              <p:nvPr/>
            </p:nvSpPr>
            <p:spPr bwMode="auto">
              <a:xfrm>
                <a:off x="4356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0" name="Rectangle 466"/>
              <p:cNvSpPr>
                <a:spLocks noChangeArrowheads="1"/>
              </p:cNvSpPr>
              <p:nvPr/>
            </p:nvSpPr>
            <p:spPr bwMode="auto">
              <a:xfrm>
                <a:off x="4360" y="168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1" name="Rectangle 467"/>
              <p:cNvSpPr>
                <a:spLocks noChangeArrowheads="1"/>
              </p:cNvSpPr>
              <p:nvPr/>
            </p:nvSpPr>
            <p:spPr bwMode="auto">
              <a:xfrm>
                <a:off x="4576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2" name="Rectangle 468"/>
              <p:cNvSpPr>
                <a:spLocks noChangeArrowheads="1"/>
              </p:cNvSpPr>
              <p:nvPr/>
            </p:nvSpPr>
            <p:spPr bwMode="auto">
              <a:xfrm>
                <a:off x="4580" y="1683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3" name="Rectangle 469"/>
              <p:cNvSpPr>
                <a:spLocks noChangeArrowheads="1"/>
              </p:cNvSpPr>
              <p:nvPr/>
            </p:nvSpPr>
            <p:spPr bwMode="auto">
              <a:xfrm>
                <a:off x="4797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4" name="Rectangle 470"/>
              <p:cNvSpPr>
                <a:spLocks noChangeArrowheads="1"/>
              </p:cNvSpPr>
              <p:nvPr/>
            </p:nvSpPr>
            <p:spPr bwMode="auto">
              <a:xfrm>
                <a:off x="4797" y="16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5" name="Rectangle 471"/>
              <p:cNvSpPr>
                <a:spLocks noChangeArrowheads="1"/>
              </p:cNvSpPr>
              <p:nvPr/>
            </p:nvSpPr>
            <p:spPr bwMode="auto">
              <a:xfrm>
                <a:off x="3916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6" name="Rectangle 472"/>
              <p:cNvSpPr>
                <a:spLocks noChangeArrowheads="1"/>
              </p:cNvSpPr>
              <p:nvPr/>
            </p:nvSpPr>
            <p:spPr bwMode="auto">
              <a:xfrm>
                <a:off x="4136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7" name="Rectangle 473"/>
              <p:cNvSpPr>
                <a:spLocks noChangeArrowheads="1"/>
              </p:cNvSpPr>
              <p:nvPr/>
            </p:nvSpPr>
            <p:spPr bwMode="auto">
              <a:xfrm>
                <a:off x="4356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8" name="Rectangle 474"/>
              <p:cNvSpPr>
                <a:spLocks noChangeArrowheads="1"/>
              </p:cNvSpPr>
              <p:nvPr/>
            </p:nvSpPr>
            <p:spPr bwMode="auto">
              <a:xfrm>
                <a:off x="4576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9" name="Rectangle 475"/>
              <p:cNvSpPr>
                <a:spLocks noChangeArrowheads="1"/>
              </p:cNvSpPr>
              <p:nvPr/>
            </p:nvSpPr>
            <p:spPr bwMode="auto">
              <a:xfrm>
                <a:off x="4797" y="1686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0" name="Rectangle 476"/>
              <p:cNvSpPr>
                <a:spLocks noChangeArrowheads="1"/>
              </p:cNvSpPr>
              <p:nvPr/>
            </p:nvSpPr>
            <p:spPr bwMode="auto">
              <a:xfrm>
                <a:off x="4799" y="1772"/>
                <a:ext cx="35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1" name="Rectangle 477"/>
              <p:cNvSpPr>
                <a:spLocks noChangeArrowheads="1"/>
              </p:cNvSpPr>
              <p:nvPr/>
            </p:nvSpPr>
            <p:spPr bwMode="auto">
              <a:xfrm>
                <a:off x="3920" y="1775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2" name="Rectangle 478"/>
              <p:cNvSpPr>
                <a:spLocks noChangeArrowheads="1"/>
              </p:cNvSpPr>
              <p:nvPr/>
            </p:nvSpPr>
            <p:spPr bwMode="auto">
              <a:xfrm>
                <a:off x="3965" y="1775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3" name="Rectangle 479"/>
              <p:cNvSpPr>
                <a:spLocks noChangeArrowheads="1"/>
              </p:cNvSpPr>
              <p:nvPr/>
            </p:nvSpPr>
            <p:spPr bwMode="auto">
              <a:xfrm>
                <a:off x="4028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4" name="Rectangle 480"/>
              <p:cNvSpPr>
                <a:spLocks noChangeArrowheads="1"/>
              </p:cNvSpPr>
              <p:nvPr/>
            </p:nvSpPr>
            <p:spPr bwMode="auto">
              <a:xfrm>
                <a:off x="4138" y="1775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5" name="Rectangle 481"/>
              <p:cNvSpPr>
                <a:spLocks noChangeArrowheads="1"/>
              </p:cNvSpPr>
              <p:nvPr/>
            </p:nvSpPr>
            <p:spPr bwMode="auto">
              <a:xfrm>
                <a:off x="4185" y="1775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6" name="Rectangle 482"/>
              <p:cNvSpPr>
                <a:spLocks noChangeArrowheads="1"/>
              </p:cNvSpPr>
              <p:nvPr/>
            </p:nvSpPr>
            <p:spPr bwMode="auto">
              <a:xfrm>
                <a:off x="4248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7" name="Rectangle 483"/>
              <p:cNvSpPr>
                <a:spLocks noChangeArrowheads="1"/>
              </p:cNvSpPr>
              <p:nvPr/>
            </p:nvSpPr>
            <p:spPr bwMode="auto">
              <a:xfrm>
                <a:off x="4358" y="1775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8" name="Rectangle 484"/>
              <p:cNvSpPr>
                <a:spLocks noChangeArrowheads="1"/>
              </p:cNvSpPr>
              <p:nvPr/>
            </p:nvSpPr>
            <p:spPr bwMode="auto">
              <a:xfrm>
                <a:off x="4405" y="1775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9" name="Rectangle 485"/>
              <p:cNvSpPr>
                <a:spLocks noChangeArrowheads="1"/>
              </p:cNvSpPr>
              <p:nvPr/>
            </p:nvSpPr>
            <p:spPr bwMode="auto">
              <a:xfrm>
                <a:off x="4468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0" name="Rectangle 486"/>
              <p:cNvSpPr>
                <a:spLocks noChangeArrowheads="1"/>
              </p:cNvSpPr>
              <p:nvPr/>
            </p:nvSpPr>
            <p:spPr bwMode="auto">
              <a:xfrm>
                <a:off x="4578" y="1775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1" name="Rectangle 487"/>
              <p:cNvSpPr>
                <a:spLocks noChangeArrowheads="1"/>
              </p:cNvSpPr>
              <p:nvPr/>
            </p:nvSpPr>
            <p:spPr bwMode="auto">
              <a:xfrm>
                <a:off x="4625" y="1775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2" name="Rectangle 488"/>
              <p:cNvSpPr>
                <a:spLocks noChangeArrowheads="1"/>
              </p:cNvSpPr>
              <p:nvPr/>
            </p:nvSpPr>
            <p:spPr bwMode="auto">
              <a:xfrm>
                <a:off x="4688" y="177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3" name="Rectangle 489"/>
              <p:cNvSpPr>
                <a:spLocks noChangeArrowheads="1"/>
              </p:cNvSpPr>
              <p:nvPr/>
            </p:nvSpPr>
            <p:spPr bwMode="auto">
              <a:xfrm>
                <a:off x="3916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4" name="Rectangle 490"/>
              <p:cNvSpPr>
                <a:spLocks noChangeArrowheads="1"/>
              </p:cNvSpPr>
              <p:nvPr/>
            </p:nvSpPr>
            <p:spPr bwMode="auto">
              <a:xfrm>
                <a:off x="3920" y="1772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5" name="Rectangle 491"/>
              <p:cNvSpPr>
                <a:spLocks noChangeArrowheads="1"/>
              </p:cNvSpPr>
              <p:nvPr/>
            </p:nvSpPr>
            <p:spPr bwMode="auto">
              <a:xfrm>
                <a:off x="4136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6" name="Rectangle 492"/>
              <p:cNvSpPr>
                <a:spLocks noChangeArrowheads="1"/>
              </p:cNvSpPr>
              <p:nvPr/>
            </p:nvSpPr>
            <p:spPr bwMode="auto">
              <a:xfrm>
                <a:off x="4136" y="177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7" name="Rectangle 493"/>
              <p:cNvSpPr>
                <a:spLocks noChangeArrowheads="1"/>
              </p:cNvSpPr>
              <p:nvPr/>
            </p:nvSpPr>
            <p:spPr bwMode="auto">
              <a:xfrm>
                <a:off x="4140" y="1772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8" name="Rectangle 494"/>
              <p:cNvSpPr>
                <a:spLocks noChangeArrowheads="1"/>
              </p:cNvSpPr>
              <p:nvPr/>
            </p:nvSpPr>
            <p:spPr bwMode="auto">
              <a:xfrm>
                <a:off x="4356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9" name="Rectangle 495"/>
              <p:cNvSpPr>
                <a:spLocks noChangeArrowheads="1"/>
              </p:cNvSpPr>
              <p:nvPr/>
            </p:nvSpPr>
            <p:spPr bwMode="auto">
              <a:xfrm>
                <a:off x="4358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0" name="Rectangle 496"/>
              <p:cNvSpPr>
                <a:spLocks noChangeArrowheads="1"/>
              </p:cNvSpPr>
              <p:nvPr/>
            </p:nvSpPr>
            <p:spPr bwMode="auto">
              <a:xfrm>
                <a:off x="4360" y="1772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1" name="Rectangle 497"/>
              <p:cNvSpPr>
                <a:spLocks noChangeArrowheads="1"/>
              </p:cNvSpPr>
              <p:nvPr/>
            </p:nvSpPr>
            <p:spPr bwMode="auto">
              <a:xfrm>
                <a:off x="4576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2" name="Rectangle 498"/>
              <p:cNvSpPr>
                <a:spLocks noChangeArrowheads="1"/>
              </p:cNvSpPr>
              <p:nvPr/>
            </p:nvSpPr>
            <p:spPr bwMode="auto">
              <a:xfrm>
                <a:off x="4578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3" name="Rectangle 499"/>
              <p:cNvSpPr>
                <a:spLocks noChangeArrowheads="1"/>
              </p:cNvSpPr>
              <p:nvPr/>
            </p:nvSpPr>
            <p:spPr bwMode="auto">
              <a:xfrm>
                <a:off x="4580" y="1772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4" name="Rectangle 500"/>
              <p:cNvSpPr>
                <a:spLocks noChangeArrowheads="1"/>
              </p:cNvSpPr>
              <p:nvPr/>
            </p:nvSpPr>
            <p:spPr bwMode="auto">
              <a:xfrm>
                <a:off x="4797" y="1772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5" name="Rectangle 501"/>
              <p:cNvSpPr>
                <a:spLocks noChangeArrowheads="1"/>
              </p:cNvSpPr>
              <p:nvPr/>
            </p:nvSpPr>
            <p:spPr bwMode="auto">
              <a:xfrm>
                <a:off x="3916" y="1775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6" name="Rectangle 502"/>
              <p:cNvSpPr>
                <a:spLocks noChangeArrowheads="1"/>
              </p:cNvSpPr>
              <p:nvPr/>
            </p:nvSpPr>
            <p:spPr bwMode="auto">
              <a:xfrm>
                <a:off x="3916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7" name="Rectangle 503"/>
              <p:cNvSpPr>
                <a:spLocks noChangeArrowheads="1"/>
              </p:cNvSpPr>
              <p:nvPr/>
            </p:nvSpPr>
            <p:spPr bwMode="auto">
              <a:xfrm>
                <a:off x="3916" y="186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8" name="Rectangle 504"/>
              <p:cNvSpPr>
                <a:spLocks noChangeArrowheads="1"/>
              </p:cNvSpPr>
              <p:nvPr/>
            </p:nvSpPr>
            <p:spPr bwMode="auto">
              <a:xfrm>
                <a:off x="3920" y="1861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9" name="Rectangle 505"/>
              <p:cNvSpPr>
                <a:spLocks noChangeArrowheads="1"/>
              </p:cNvSpPr>
              <p:nvPr/>
            </p:nvSpPr>
            <p:spPr bwMode="auto">
              <a:xfrm>
                <a:off x="4375" y="1861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0" name="Rectangle 506"/>
              <p:cNvSpPr>
                <a:spLocks noChangeArrowheads="1"/>
              </p:cNvSpPr>
              <p:nvPr/>
            </p:nvSpPr>
            <p:spPr bwMode="auto">
              <a:xfrm>
                <a:off x="4883" y="1638"/>
                <a:ext cx="1434" cy="27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01" name="Rectangle 507"/>
              <p:cNvSpPr>
                <a:spLocks noChangeArrowheads="1"/>
              </p:cNvSpPr>
              <p:nvPr/>
            </p:nvSpPr>
            <p:spPr bwMode="auto">
              <a:xfrm>
                <a:off x="4927" y="1693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02" name="Rectangle 508"/>
              <p:cNvSpPr>
                <a:spLocks noChangeArrowheads="1"/>
              </p:cNvSpPr>
              <p:nvPr/>
            </p:nvSpPr>
            <p:spPr bwMode="auto">
              <a:xfrm>
                <a:off x="4927" y="1693"/>
                <a:ext cx="1179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03" name="Rectangle 509"/>
              <p:cNvSpPr>
                <a:spLocks noChangeArrowheads="1"/>
              </p:cNvSpPr>
              <p:nvPr/>
            </p:nvSpPr>
            <p:spPr bwMode="auto">
              <a:xfrm>
                <a:off x="4927" y="1695"/>
                <a:ext cx="125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http://www.cofemer.gob.mx/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4" name="Rectangle 510"/>
              <p:cNvSpPr>
                <a:spLocks noChangeArrowheads="1"/>
              </p:cNvSpPr>
              <p:nvPr/>
            </p:nvSpPr>
            <p:spPr bwMode="auto">
              <a:xfrm>
                <a:off x="6106" y="1695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5" name="Rectangle 511"/>
              <p:cNvSpPr>
                <a:spLocks noChangeArrowheads="1"/>
              </p:cNvSpPr>
              <p:nvPr/>
            </p:nvSpPr>
            <p:spPr bwMode="auto">
              <a:xfrm>
                <a:off x="4927" y="1774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06" name="Rectangle 512"/>
              <p:cNvSpPr>
                <a:spLocks noChangeArrowheads="1"/>
              </p:cNvSpPr>
              <p:nvPr/>
            </p:nvSpPr>
            <p:spPr bwMode="auto">
              <a:xfrm>
                <a:off x="4927" y="1773"/>
                <a:ext cx="1345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07" name="Rectangle 513"/>
              <p:cNvSpPr>
                <a:spLocks noChangeArrowheads="1"/>
              </p:cNvSpPr>
              <p:nvPr/>
            </p:nvSpPr>
            <p:spPr bwMode="auto">
              <a:xfrm>
                <a:off x="4927" y="1776"/>
                <a:ext cx="142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contenido.aspx?contenido=377.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8" name="Rectangle 514"/>
              <p:cNvSpPr>
                <a:spLocks noChangeArrowheads="1"/>
              </p:cNvSpPr>
              <p:nvPr/>
            </p:nvSpPr>
            <p:spPr bwMode="auto">
              <a:xfrm>
                <a:off x="6272" y="177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9" name="Rectangle 515"/>
              <p:cNvSpPr>
                <a:spLocks noChangeArrowheads="1"/>
              </p:cNvSpPr>
              <p:nvPr/>
            </p:nvSpPr>
            <p:spPr bwMode="auto">
              <a:xfrm>
                <a:off x="253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0" name="Rectangle 516"/>
              <p:cNvSpPr>
                <a:spLocks noChangeArrowheads="1"/>
              </p:cNvSpPr>
              <p:nvPr/>
            </p:nvSpPr>
            <p:spPr bwMode="auto">
              <a:xfrm>
                <a:off x="257" y="1635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1" name="Rectangle 517"/>
              <p:cNvSpPr>
                <a:spLocks noChangeArrowheads="1"/>
              </p:cNvSpPr>
              <p:nvPr/>
            </p:nvSpPr>
            <p:spPr bwMode="auto">
              <a:xfrm>
                <a:off x="436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2" name="Rectangle 518"/>
              <p:cNvSpPr>
                <a:spLocks noChangeArrowheads="1"/>
              </p:cNvSpPr>
              <p:nvPr/>
            </p:nvSpPr>
            <p:spPr bwMode="auto">
              <a:xfrm>
                <a:off x="440" y="1635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3" name="Rectangle 519"/>
              <p:cNvSpPr>
                <a:spLocks noChangeArrowheads="1"/>
              </p:cNvSpPr>
              <p:nvPr/>
            </p:nvSpPr>
            <p:spPr bwMode="auto">
              <a:xfrm>
                <a:off x="1969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4" name="Rectangle 520"/>
              <p:cNvSpPr>
                <a:spLocks noChangeArrowheads="1"/>
              </p:cNvSpPr>
              <p:nvPr/>
            </p:nvSpPr>
            <p:spPr bwMode="auto">
              <a:xfrm>
                <a:off x="1973" y="1635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5" name="Rectangle 521"/>
              <p:cNvSpPr>
                <a:spLocks noChangeArrowheads="1"/>
              </p:cNvSpPr>
              <p:nvPr/>
            </p:nvSpPr>
            <p:spPr bwMode="auto">
              <a:xfrm>
                <a:off x="2949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6" name="Rectangle 522"/>
              <p:cNvSpPr>
                <a:spLocks noChangeArrowheads="1"/>
              </p:cNvSpPr>
              <p:nvPr/>
            </p:nvSpPr>
            <p:spPr bwMode="auto">
              <a:xfrm>
                <a:off x="2953" y="1635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7" name="Rectangle 523"/>
              <p:cNvSpPr>
                <a:spLocks noChangeArrowheads="1"/>
              </p:cNvSpPr>
              <p:nvPr/>
            </p:nvSpPr>
            <p:spPr bwMode="auto">
              <a:xfrm>
                <a:off x="3867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8" name="Rectangle 524"/>
              <p:cNvSpPr>
                <a:spLocks noChangeArrowheads="1"/>
              </p:cNvSpPr>
              <p:nvPr/>
            </p:nvSpPr>
            <p:spPr bwMode="auto">
              <a:xfrm>
                <a:off x="3871" y="1635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9" name="Rectangle 525"/>
              <p:cNvSpPr>
                <a:spLocks noChangeArrowheads="1"/>
              </p:cNvSpPr>
              <p:nvPr/>
            </p:nvSpPr>
            <p:spPr bwMode="auto">
              <a:xfrm>
                <a:off x="4878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0" name="Rectangle 526"/>
              <p:cNvSpPr>
                <a:spLocks noChangeArrowheads="1"/>
              </p:cNvSpPr>
              <p:nvPr/>
            </p:nvSpPr>
            <p:spPr bwMode="auto">
              <a:xfrm>
                <a:off x="4882" y="1635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1" name="Rectangle 527"/>
              <p:cNvSpPr>
                <a:spLocks noChangeArrowheads="1"/>
              </p:cNvSpPr>
              <p:nvPr/>
            </p:nvSpPr>
            <p:spPr bwMode="auto">
              <a:xfrm>
                <a:off x="6317" y="16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2" name="Rectangle 528"/>
              <p:cNvSpPr>
                <a:spLocks noChangeArrowheads="1"/>
              </p:cNvSpPr>
              <p:nvPr/>
            </p:nvSpPr>
            <p:spPr bwMode="auto">
              <a:xfrm>
                <a:off x="253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3" name="Rectangle 529"/>
              <p:cNvSpPr>
                <a:spLocks noChangeArrowheads="1"/>
              </p:cNvSpPr>
              <p:nvPr/>
            </p:nvSpPr>
            <p:spPr bwMode="auto">
              <a:xfrm>
                <a:off x="436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4" name="Rectangle 530"/>
              <p:cNvSpPr>
                <a:spLocks noChangeArrowheads="1"/>
              </p:cNvSpPr>
              <p:nvPr/>
            </p:nvSpPr>
            <p:spPr bwMode="auto">
              <a:xfrm>
                <a:off x="1969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5" name="Rectangle 531"/>
              <p:cNvSpPr>
                <a:spLocks noChangeArrowheads="1"/>
              </p:cNvSpPr>
              <p:nvPr/>
            </p:nvSpPr>
            <p:spPr bwMode="auto">
              <a:xfrm>
                <a:off x="2949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6" name="Rectangle 532"/>
              <p:cNvSpPr>
                <a:spLocks noChangeArrowheads="1"/>
              </p:cNvSpPr>
              <p:nvPr/>
            </p:nvSpPr>
            <p:spPr bwMode="auto">
              <a:xfrm>
                <a:off x="3867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7" name="Rectangle 533"/>
              <p:cNvSpPr>
                <a:spLocks noChangeArrowheads="1"/>
              </p:cNvSpPr>
              <p:nvPr/>
            </p:nvSpPr>
            <p:spPr bwMode="auto">
              <a:xfrm>
                <a:off x="4878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8" name="Rectangle 534"/>
              <p:cNvSpPr>
                <a:spLocks noChangeArrowheads="1"/>
              </p:cNvSpPr>
              <p:nvPr/>
            </p:nvSpPr>
            <p:spPr bwMode="auto">
              <a:xfrm>
                <a:off x="6317" y="1638"/>
                <a:ext cx="4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9" name="Rectangle 535"/>
              <p:cNvSpPr>
                <a:spLocks noChangeArrowheads="1"/>
              </p:cNvSpPr>
              <p:nvPr/>
            </p:nvSpPr>
            <p:spPr bwMode="auto">
              <a:xfrm>
                <a:off x="258" y="1913"/>
                <a:ext cx="179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30" name="Rectangle 536"/>
              <p:cNvSpPr>
                <a:spLocks noChangeArrowheads="1"/>
              </p:cNvSpPr>
              <p:nvPr/>
            </p:nvSpPr>
            <p:spPr bwMode="auto">
              <a:xfrm>
                <a:off x="302" y="2005"/>
                <a:ext cx="9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31" name="Rectangle 537"/>
              <p:cNvSpPr>
                <a:spLocks noChangeArrowheads="1"/>
              </p:cNvSpPr>
              <p:nvPr/>
            </p:nvSpPr>
            <p:spPr bwMode="auto">
              <a:xfrm>
                <a:off x="323" y="2004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2" name="Rectangle 538"/>
              <p:cNvSpPr>
                <a:spLocks noChangeArrowheads="1"/>
              </p:cNvSpPr>
              <p:nvPr/>
            </p:nvSpPr>
            <p:spPr bwMode="auto">
              <a:xfrm>
                <a:off x="371" y="200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3" name="Rectangle 539"/>
              <p:cNvSpPr>
                <a:spLocks noChangeArrowheads="1"/>
              </p:cNvSpPr>
              <p:nvPr/>
            </p:nvSpPr>
            <p:spPr bwMode="auto">
              <a:xfrm>
                <a:off x="441" y="1913"/>
                <a:ext cx="1528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34" name="Rectangle 540"/>
              <p:cNvSpPr>
                <a:spLocks noChangeArrowheads="1"/>
              </p:cNvSpPr>
              <p:nvPr/>
            </p:nvSpPr>
            <p:spPr bwMode="auto">
              <a:xfrm>
                <a:off x="486" y="2007"/>
                <a:ext cx="1438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35" name="Rectangle 541"/>
              <p:cNvSpPr>
                <a:spLocks noChangeArrowheads="1"/>
              </p:cNvSpPr>
              <p:nvPr/>
            </p:nvSpPr>
            <p:spPr bwMode="auto">
              <a:xfrm>
                <a:off x="486" y="2007"/>
                <a:ext cx="925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36" name="Rectangle 542"/>
              <p:cNvSpPr>
                <a:spLocks noChangeArrowheads="1"/>
              </p:cNvSpPr>
              <p:nvPr/>
            </p:nvSpPr>
            <p:spPr bwMode="auto">
              <a:xfrm>
                <a:off x="486" y="2009"/>
                <a:ext cx="94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Registro de detenido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Rectangle 543"/>
              <p:cNvSpPr>
                <a:spLocks noChangeArrowheads="1"/>
              </p:cNvSpPr>
              <p:nvPr/>
            </p:nvSpPr>
            <p:spPr bwMode="auto">
              <a:xfrm>
                <a:off x="1364" y="2009"/>
                <a:ext cx="9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8" name="Rectangle 544"/>
              <p:cNvSpPr>
                <a:spLocks noChangeArrowheads="1"/>
              </p:cNvSpPr>
              <p:nvPr/>
            </p:nvSpPr>
            <p:spPr bwMode="auto">
              <a:xfrm>
                <a:off x="1411" y="200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9" name="Rectangle 545"/>
              <p:cNvSpPr>
                <a:spLocks noChangeArrowheads="1"/>
              </p:cNvSpPr>
              <p:nvPr/>
            </p:nvSpPr>
            <p:spPr bwMode="auto">
              <a:xfrm>
                <a:off x="1973" y="1913"/>
                <a:ext cx="976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0" name="Rectangle 546"/>
              <p:cNvSpPr>
                <a:spLocks noChangeArrowheads="1"/>
              </p:cNvSpPr>
              <p:nvPr/>
            </p:nvSpPr>
            <p:spPr bwMode="auto">
              <a:xfrm>
                <a:off x="2902" y="1958"/>
                <a:ext cx="2" cy="88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1" name="Rectangle 547"/>
              <p:cNvSpPr>
                <a:spLocks noChangeArrowheads="1"/>
              </p:cNvSpPr>
              <p:nvPr/>
            </p:nvSpPr>
            <p:spPr bwMode="auto">
              <a:xfrm>
                <a:off x="2022" y="1961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2" name="Rectangle 548"/>
              <p:cNvSpPr>
                <a:spLocks noChangeArrowheads="1"/>
              </p:cNvSpPr>
              <p:nvPr/>
            </p:nvSpPr>
            <p:spPr bwMode="auto">
              <a:xfrm>
                <a:off x="2066" y="196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3" name="Rectangle 549"/>
              <p:cNvSpPr>
                <a:spLocks noChangeArrowheads="1"/>
              </p:cNvSpPr>
              <p:nvPr/>
            </p:nvSpPr>
            <p:spPr bwMode="auto">
              <a:xfrm>
                <a:off x="2130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" name="Rectangle 550"/>
              <p:cNvSpPr>
                <a:spLocks noChangeArrowheads="1"/>
              </p:cNvSpPr>
              <p:nvPr/>
            </p:nvSpPr>
            <p:spPr bwMode="auto">
              <a:xfrm>
                <a:off x="2242" y="1961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5" name="Rectangle 551"/>
              <p:cNvSpPr>
                <a:spLocks noChangeArrowheads="1"/>
              </p:cNvSpPr>
              <p:nvPr/>
            </p:nvSpPr>
            <p:spPr bwMode="auto">
              <a:xfrm>
                <a:off x="2286" y="196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6" name="Rectangle 552"/>
              <p:cNvSpPr>
                <a:spLocks noChangeArrowheads="1"/>
              </p:cNvSpPr>
              <p:nvPr/>
            </p:nvSpPr>
            <p:spPr bwMode="auto">
              <a:xfrm>
                <a:off x="2349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7" name="Rectangle 553"/>
              <p:cNvSpPr>
                <a:spLocks noChangeArrowheads="1"/>
              </p:cNvSpPr>
              <p:nvPr/>
            </p:nvSpPr>
            <p:spPr bwMode="auto">
              <a:xfrm>
                <a:off x="2461" y="1961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8" name="Rectangle 554"/>
              <p:cNvSpPr>
                <a:spLocks noChangeArrowheads="1"/>
              </p:cNvSpPr>
              <p:nvPr/>
            </p:nvSpPr>
            <p:spPr bwMode="auto">
              <a:xfrm>
                <a:off x="2506" y="1961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9" name="Rectangle 555"/>
              <p:cNvSpPr>
                <a:spLocks noChangeArrowheads="1"/>
              </p:cNvSpPr>
              <p:nvPr/>
            </p:nvSpPr>
            <p:spPr bwMode="auto">
              <a:xfrm>
                <a:off x="2569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0" name="Rectangle 556"/>
              <p:cNvSpPr>
                <a:spLocks noChangeArrowheads="1"/>
              </p:cNvSpPr>
              <p:nvPr/>
            </p:nvSpPr>
            <p:spPr bwMode="auto">
              <a:xfrm>
                <a:off x="2681" y="1961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1" name="Rectangle 557"/>
              <p:cNvSpPr>
                <a:spLocks noChangeArrowheads="1"/>
              </p:cNvSpPr>
              <p:nvPr/>
            </p:nvSpPr>
            <p:spPr bwMode="auto">
              <a:xfrm>
                <a:off x="2726" y="196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2" name="Rectangle 558"/>
              <p:cNvSpPr>
                <a:spLocks noChangeArrowheads="1"/>
              </p:cNvSpPr>
              <p:nvPr/>
            </p:nvSpPr>
            <p:spPr bwMode="auto">
              <a:xfrm>
                <a:off x="2789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3" name="Rectangle 559"/>
              <p:cNvSpPr>
                <a:spLocks noChangeArrowheads="1"/>
              </p:cNvSpPr>
              <p:nvPr/>
            </p:nvSpPr>
            <p:spPr bwMode="auto">
              <a:xfrm>
                <a:off x="201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4" name="Rectangle 560"/>
              <p:cNvSpPr>
                <a:spLocks noChangeArrowheads="1"/>
              </p:cNvSpPr>
              <p:nvPr/>
            </p:nvSpPr>
            <p:spPr bwMode="auto">
              <a:xfrm>
                <a:off x="201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5" name="Rectangle 561"/>
              <p:cNvSpPr>
                <a:spLocks noChangeArrowheads="1"/>
              </p:cNvSpPr>
              <p:nvPr/>
            </p:nvSpPr>
            <p:spPr bwMode="auto">
              <a:xfrm>
                <a:off x="2022" y="1958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6" name="Rectangle 562"/>
              <p:cNvSpPr>
                <a:spLocks noChangeArrowheads="1"/>
              </p:cNvSpPr>
              <p:nvPr/>
            </p:nvSpPr>
            <p:spPr bwMode="auto">
              <a:xfrm>
                <a:off x="2237" y="1958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7" name="Rectangle 563"/>
              <p:cNvSpPr>
                <a:spLocks noChangeArrowheads="1"/>
              </p:cNvSpPr>
              <p:nvPr/>
            </p:nvSpPr>
            <p:spPr bwMode="auto">
              <a:xfrm>
                <a:off x="2242" y="1958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8" name="Rectangle 564"/>
              <p:cNvSpPr>
                <a:spLocks noChangeArrowheads="1"/>
              </p:cNvSpPr>
              <p:nvPr/>
            </p:nvSpPr>
            <p:spPr bwMode="auto">
              <a:xfrm>
                <a:off x="2457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9" name="Rectangle 565"/>
              <p:cNvSpPr>
                <a:spLocks noChangeArrowheads="1"/>
              </p:cNvSpPr>
              <p:nvPr/>
            </p:nvSpPr>
            <p:spPr bwMode="auto">
              <a:xfrm>
                <a:off x="2461" y="195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0" name="Rectangle 566"/>
              <p:cNvSpPr>
                <a:spLocks noChangeArrowheads="1"/>
              </p:cNvSpPr>
              <p:nvPr/>
            </p:nvSpPr>
            <p:spPr bwMode="auto">
              <a:xfrm>
                <a:off x="2677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1" name="Rectangle 567"/>
              <p:cNvSpPr>
                <a:spLocks noChangeArrowheads="1"/>
              </p:cNvSpPr>
              <p:nvPr/>
            </p:nvSpPr>
            <p:spPr bwMode="auto">
              <a:xfrm>
                <a:off x="2681" y="1958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2" name="Rectangle 568"/>
              <p:cNvSpPr>
                <a:spLocks noChangeArrowheads="1"/>
              </p:cNvSpPr>
              <p:nvPr/>
            </p:nvSpPr>
            <p:spPr bwMode="auto">
              <a:xfrm>
                <a:off x="289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3" name="Rectangle 569"/>
              <p:cNvSpPr>
                <a:spLocks noChangeArrowheads="1"/>
              </p:cNvSpPr>
              <p:nvPr/>
            </p:nvSpPr>
            <p:spPr bwMode="auto">
              <a:xfrm>
                <a:off x="289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4" name="Rectangle 570"/>
              <p:cNvSpPr>
                <a:spLocks noChangeArrowheads="1"/>
              </p:cNvSpPr>
              <p:nvPr/>
            </p:nvSpPr>
            <p:spPr bwMode="auto">
              <a:xfrm>
                <a:off x="2018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5" name="Rectangle 571"/>
              <p:cNvSpPr>
                <a:spLocks noChangeArrowheads="1"/>
              </p:cNvSpPr>
              <p:nvPr/>
            </p:nvSpPr>
            <p:spPr bwMode="auto">
              <a:xfrm>
                <a:off x="2237" y="1961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6" name="Rectangle 572"/>
              <p:cNvSpPr>
                <a:spLocks noChangeArrowheads="1"/>
              </p:cNvSpPr>
              <p:nvPr/>
            </p:nvSpPr>
            <p:spPr bwMode="auto">
              <a:xfrm>
                <a:off x="2457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7" name="Rectangle 573"/>
              <p:cNvSpPr>
                <a:spLocks noChangeArrowheads="1"/>
              </p:cNvSpPr>
              <p:nvPr/>
            </p:nvSpPr>
            <p:spPr bwMode="auto">
              <a:xfrm>
                <a:off x="2677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8" name="Rectangle 574"/>
              <p:cNvSpPr>
                <a:spLocks noChangeArrowheads="1"/>
              </p:cNvSpPr>
              <p:nvPr/>
            </p:nvSpPr>
            <p:spPr bwMode="auto">
              <a:xfrm>
                <a:off x="2898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69" name="Rectangle 575"/>
              <p:cNvSpPr>
                <a:spLocks noChangeArrowheads="1"/>
              </p:cNvSpPr>
              <p:nvPr/>
            </p:nvSpPr>
            <p:spPr bwMode="auto">
              <a:xfrm>
                <a:off x="2902" y="2046"/>
                <a:ext cx="2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0" name="Rectangle 576"/>
              <p:cNvSpPr>
                <a:spLocks noChangeArrowheads="1"/>
              </p:cNvSpPr>
              <p:nvPr/>
            </p:nvSpPr>
            <p:spPr bwMode="auto">
              <a:xfrm>
                <a:off x="2022" y="2049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1" name="Rectangle 577"/>
              <p:cNvSpPr>
                <a:spLocks noChangeArrowheads="1"/>
              </p:cNvSpPr>
              <p:nvPr/>
            </p:nvSpPr>
            <p:spPr bwMode="auto">
              <a:xfrm>
                <a:off x="2066" y="2049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2" name="Rectangle 578"/>
              <p:cNvSpPr>
                <a:spLocks noChangeArrowheads="1"/>
              </p:cNvSpPr>
              <p:nvPr/>
            </p:nvSpPr>
            <p:spPr bwMode="auto">
              <a:xfrm>
                <a:off x="2130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3" name="Rectangle 579"/>
              <p:cNvSpPr>
                <a:spLocks noChangeArrowheads="1"/>
              </p:cNvSpPr>
              <p:nvPr/>
            </p:nvSpPr>
            <p:spPr bwMode="auto">
              <a:xfrm>
                <a:off x="2242" y="2049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4" name="Rectangle 580"/>
              <p:cNvSpPr>
                <a:spLocks noChangeArrowheads="1"/>
              </p:cNvSpPr>
              <p:nvPr/>
            </p:nvSpPr>
            <p:spPr bwMode="auto">
              <a:xfrm>
                <a:off x="2286" y="2049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5" name="Rectangle 581"/>
              <p:cNvSpPr>
                <a:spLocks noChangeArrowheads="1"/>
              </p:cNvSpPr>
              <p:nvPr/>
            </p:nvSpPr>
            <p:spPr bwMode="auto">
              <a:xfrm>
                <a:off x="2349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6" name="Rectangle 582"/>
              <p:cNvSpPr>
                <a:spLocks noChangeArrowheads="1"/>
              </p:cNvSpPr>
              <p:nvPr/>
            </p:nvSpPr>
            <p:spPr bwMode="auto">
              <a:xfrm>
                <a:off x="2461" y="2049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7" name="Rectangle 583"/>
              <p:cNvSpPr>
                <a:spLocks noChangeArrowheads="1"/>
              </p:cNvSpPr>
              <p:nvPr/>
            </p:nvSpPr>
            <p:spPr bwMode="auto">
              <a:xfrm>
                <a:off x="2506" y="2049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78" name="Rectangle 584"/>
              <p:cNvSpPr>
                <a:spLocks noChangeArrowheads="1"/>
              </p:cNvSpPr>
              <p:nvPr/>
            </p:nvSpPr>
            <p:spPr bwMode="auto">
              <a:xfrm>
                <a:off x="2569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9" name="Rectangle 585"/>
              <p:cNvSpPr>
                <a:spLocks noChangeArrowheads="1"/>
              </p:cNvSpPr>
              <p:nvPr/>
            </p:nvSpPr>
            <p:spPr bwMode="auto">
              <a:xfrm>
                <a:off x="2681" y="2049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0" name="Rectangle 586"/>
              <p:cNvSpPr>
                <a:spLocks noChangeArrowheads="1"/>
              </p:cNvSpPr>
              <p:nvPr/>
            </p:nvSpPr>
            <p:spPr bwMode="auto">
              <a:xfrm>
                <a:off x="2726" y="2049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1" name="Rectangle 587"/>
              <p:cNvSpPr>
                <a:spLocks noChangeArrowheads="1"/>
              </p:cNvSpPr>
              <p:nvPr/>
            </p:nvSpPr>
            <p:spPr bwMode="auto">
              <a:xfrm>
                <a:off x="2789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2" name="Rectangle 588"/>
              <p:cNvSpPr>
                <a:spLocks noChangeArrowheads="1"/>
              </p:cNvSpPr>
              <p:nvPr/>
            </p:nvSpPr>
            <p:spPr bwMode="auto">
              <a:xfrm>
                <a:off x="2018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3" name="Rectangle 589"/>
              <p:cNvSpPr>
                <a:spLocks noChangeArrowheads="1"/>
              </p:cNvSpPr>
              <p:nvPr/>
            </p:nvSpPr>
            <p:spPr bwMode="auto">
              <a:xfrm>
                <a:off x="2022" y="2046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4" name="Rectangle 590"/>
              <p:cNvSpPr>
                <a:spLocks noChangeArrowheads="1"/>
              </p:cNvSpPr>
              <p:nvPr/>
            </p:nvSpPr>
            <p:spPr bwMode="auto">
              <a:xfrm>
                <a:off x="2237" y="2046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5" name="Rectangle 591"/>
              <p:cNvSpPr>
                <a:spLocks noChangeArrowheads="1"/>
              </p:cNvSpPr>
              <p:nvPr/>
            </p:nvSpPr>
            <p:spPr bwMode="auto">
              <a:xfrm>
                <a:off x="2242" y="2046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6" name="Rectangle 592"/>
              <p:cNvSpPr>
                <a:spLocks noChangeArrowheads="1"/>
              </p:cNvSpPr>
              <p:nvPr/>
            </p:nvSpPr>
            <p:spPr bwMode="auto">
              <a:xfrm>
                <a:off x="2457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7" name="Rectangle 593"/>
              <p:cNvSpPr>
                <a:spLocks noChangeArrowheads="1"/>
              </p:cNvSpPr>
              <p:nvPr/>
            </p:nvSpPr>
            <p:spPr bwMode="auto">
              <a:xfrm>
                <a:off x="2461" y="2046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8" name="Rectangle 594"/>
              <p:cNvSpPr>
                <a:spLocks noChangeArrowheads="1"/>
              </p:cNvSpPr>
              <p:nvPr/>
            </p:nvSpPr>
            <p:spPr bwMode="auto">
              <a:xfrm>
                <a:off x="2677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9" name="Rectangle 595"/>
              <p:cNvSpPr>
                <a:spLocks noChangeArrowheads="1"/>
              </p:cNvSpPr>
              <p:nvPr/>
            </p:nvSpPr>
            <p:spPr bwMode="auto">
              <a:xfrm>
                <a:off x="2681" y="2046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0" name="Rectangle 596"/>
              <p:cNvSpPr>
                <a:spLocks noChangeArrowheads="1"/>
              </p:cNvSpPr>
              <p:nvPr/>
            </p:nvSpPr>
            <p:spPr bwMode="auto">
              <a:xfrm>
                <a:off x="2898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1" name="Rectangle 597"/>
              <p:cNvSpPr>
                <a:spLocks noChangeArrowheads="1"/>
              </p:cNvSpPr>
              <p:nvPr/>
            </p:nvSpPr>
            <p:spPr bwMode="auto">
              <a:xfrm>
                <a:off x="2018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2" name="Rectangle 598"/>
              <p:cNvSpPr>
                <a:spLocks noChangeArrowheads="1"/>
              </p:cNvSpPr>
              <p:nvPr/>
            </p:nvSpPr>
            <p:spPr bwMode="auto">
              <a:xfrm>
                <a:off x="2018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3" name="Rectangle 599"/>
              <p:cNvSpPr>
                <a:spLocks noChangeArrowheads="1"/>
              </p:cNvSpPr>
              <p:nvPr/>
            </p:nvSpPr>
            <p:spPr bwMode="auto">
              <a:xfrm>
                <a:off x="2018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4" name="Rectangle 600"/>
              <p:cNvSpPr>
                <a:spLocks noChangeArrowheads="1"/>
              </p:cNvSpPr>
              <p:nvPr/>
            </p:nvSpPr>
            <p:spPr bwMode="auto">
              <a:xfrm>
                <a:off x="2022" y="2135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5" name="Rectangle 601"/>
              <p:cNvSpPr>
                <a:spLocks noChangeArrowheads="1"/>
              </p:cNvSpPr>
              <p:nvPr/>
            </p:nvSpPr>
            <p:spPr bwMode="auto">
              <a:xfrm>
                <a:off x="2237" y="2049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6" name="Rectangle 602"/>
              <p:cNvSpPr>
                <a:spLocks noChangeArrowheads="1"/>
              </p:cNvSpPr>
              <p:nvPr/>
            </p:nvSpPr>
            <p:spPr bwMode="auto">
              <a:xfrm>
                <a:off x="2237" y="2135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7" name="Rectangle 603"/>
              <p:cNvSpPr>
                <a:spLocks noChangeArrowheads="1"/>
              </p:cNvSpPr>
              <p:nvPr/>
            </p:nvSpPr>
            <p:spPr bwMode="auto">
              <a:xfrm>
                <a:off x="2242" y="2135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8" name="Rectangle 604"/>
              <p:cNvSpPr>
                <a:spLocks noChangeArrowheads="1"/>
              </p:cNvSpPr>
              <p:nvPr/>
            </p:nvSpPr>
            <p:spPr bwMode="auto">
              <a:xfrm>
                <a:off x="2457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9" name="Rectangle 605"/>
              <p:cNvSpPr>
                <a:spLocks noChangeArrowheads="1"/>
              </p:cNvSpPr>
              <p:nvPr/>
            </p:nvSpPr>
            <p:spPr bwMode="auto">
              <a:xfrm>
                <a:off x="2457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0" name="Rectangle 606"/>
              <p:cNvSpPr>
                <a:spLocks noChangeArrowheads="1"/>
              </p:cNvSpPr>
              <p:nvPr/>
            </p:nvSpPr>
            <p:spPr bwMode="auto">
              <a:xfrm>
                <a:off x="2461" y="2135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1" name="Rectangle 607"/>
              <p:cNvSpPr>
                <a:spLocks noChangeArrowheads="1"/>
              </p:cNvSpPr>
              <p:nvPr/>
            </p:nvSpPr>
            <p:spPr bwMode="auto">
              <a:xfrm>
                <a:off x="2677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2" name="Rectangle 608"/>
              <p:cNvSpPr>
                <a:spLocks noChangeArrowheads="1"/>
              </p:cNvSpPr>
              <p:nvPr/>
            </p:nvSpPr>
            <p:spPr bwMode="auto">
              <a:xfrm>
                <a:off x="2677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3" name="Rectangle 609"/>
              <p:cNvSpPr>
                <a:spLocks noChangeArrowheads="1"/>
              </p:cNvSpPr>
              <p:nvPr/>
            </p:nvSpPr>
            <p:spPr bwMode="auto">
              <a:xfrm>
                <a:off x="2681" y="2135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2" name="Group 811"/>
            <p:cNvGrpSpPr>
              <a:grpSpLocks/>
            </p:cNvGrpSpPr>
            <p:nvPr/>
          </p:nvGrpSpPr>
          <p:grpSpPr bwMode="auto">
            <a:xfrm>
              <a:off x="253" y="1910"/>
              <a:ext cx="6068" cy="760"/>
              <a:chOff x="253" y="1910"/>
              <a:chExt cx="6068" cy="760"/>
            </a:xfrm>
          </p:grpSpPr>
          <p:sp>
            <p:nvSpPr>
              <p:cNvPr id="1104" name="Rectangle 611"/>
              <p:cNvSpPr>
                <a:spLocks noChangeArrowheads="1"/>
              </p:cNvSpPr>
              <p:nvPr/>
            </p:nvSpPr>
            <p:spPr bwMode="auto">
              <a:xfrm>
                <a:off x="2898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5" name="Rectangle 612"/>
              <p:cNvSpPr>
                <a:spLocks noChangeArrowheads="1"/>
              </p:cNvSpPr>
              <p:nvPr/>
            </p:nvSpPr>
            <p:spPr bwMode="auto">
              <a:xfrm>
                <a:off x="2898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6" name="Rectangle 613"/>
              <p:cNvSpPr>
                <a:spLocks noChangeArrowheads="1"/>
              </p:cNvSpPr>
              <p:nvPr/>
            </p:nvSpPr>
            <p:spPr bwMode="auto">
              <a:xfrm>
                <a:off x="2898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7" name="Rectangle 614"/>
              <p:cNvSpPr>
                <a:spLocks noChangeArrowheads="1"/>
              </p:cNvSpPr>
              <p:nvPr/>
            </p:nvSpPr>
            <p:spPr bwMode="auto">
              <a:xfrm>
                <a:off x="2460" y="2135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Rectangle 615"/>
              <p:cNvSpPr>
                <a:spLocks noChangeArrowheads="1"/>
              </p:cNvSpPr>
              <p:nvPr/>
            </p:nvSpPr>
            <p:spPr bwMode="auto">
              <a:xfrm>
                <a:off x="2953" y="1913"/>
                <a:ext cx="915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9" name="Rectangle 616"/>
              <p:cNvSpPr>
                <a:spLocks noChangeArrowheads="1"/>
              </p:cNvSpPr>
              <p:nvPr/>
            </p:nvSpPr>
            <p:spPr bwMode="auto">
              <a:xfrm>
                <a:off x="3002" y="1961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0" name="Rectangle 617"/>
              <p:cNvSpPr>
                <a:spLocks noChangeArrowheads="1"/>
              </p:cNvSpPr>
              <p:nvPr/>
            </p:nvSpPr>
            <p:spPr bwMode="auto">
              <a:xfrm>
                <a:off x="3046" y="1961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1" name="Rectangle 618"/>
              <p:cNvSpPr>
                <a:spLocks noChangeArrowheads="1"/>
              </p:cNvSpPr>
              <p:nvPr/>
            </p:nvSpPr>
            <p:spPr bwMode="auto">
              <a:xfrm>
                <a:off x="3101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" name="Rectangle 619"/>
              <p:cNvSpPr>
                <a:spLocks noChangeArrowheads="1"/>
              </p:cNvSpPr>
              <p:nvPr/>
            </p:nvSpPr>
            <p:spPr bwMode="auto">
              <a:xfrm>
                <a:off x="3207" y="1961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3" name="Rectangle 620"/>
              <p:cNvSpPr>
                <a:spLocks noChangeArrowheads="1"/>
              </p:cNvSpPr>
              <p:nvPr/>
            </p:nvSpPr>
            <p:spPr bwMode="auto">
              <a:xfrm>
                <a:off x="3252" y="1961"/>
                <a:ext cx="11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4" name="Rectangle 621"/>
              <p:cNvSpPr>
                <a:spLocks noChangeArrowheads="1"/>
              </p:cNvSpPr>
              <p:nvPr/>
            </p:nvSpPr>
            <p:spPr bwMode="auto">
              <a:xfrm>
                <a:off x="3308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Rectangle 622"/>
              <p:cNvSpPr>
                <a:spLocks noChangeArrowheads="1"/>
              </p:cNvSpPr>
              <p:nvPr/>
            </p:nvSpPr>
            <p:spPr bwMode="auto">
              <a:xfrm>
                <a:off x="3412" y="1961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6" name="Rectangle 623"/>
              <p:cNvSpPr>
                <a:spLocks noChangeArrowheads="1"/>
              </p:cNvSpPr>
              <p:nvPr/>
            </p:nvSpPr>
            <p:spPr bwMode="auto">
              <a:xfrm>
                <a:off x="3456" y="1961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7" name="Rectangle 624"/>
              <p:cNvSpPr>
                <a:spLocks noChangeArrowheads="1"/>
              </p:cNvSpPr>
              <p:nvPr/>
            </p:nvSpPr>
            <p:spPr bwMode="auto">
              <a:xfrm>
                <a:off x="3512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Rectangle 625"/>
              <p:cNvSpPr>
                <a:spLocks noChangeArrowheads="1"/>
              </p:cNvSpPr>
              <p:nvPr/>
            </p:nvSpPr>
            <p:spPr bwMode="auto">
              <a:xfrm>
                <a:off x="3618" y="1961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9" name="Rectangle 626"/>
              <p:cNvSpPr>
                <a:spLocks noChangeArrowheads="1"/>
              </p:cNvSpPr>
              <p:nvPr/>
            </p:nvSpPr>
            <p:spPr bwMode="auto">
              <a:xfrm>
                <a:off x="3661" y="1961"/>
                <a:ext cx="113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0" name="Rectangle 627"/>
              <p:cNvSpPr>
                <a:spLocks noChangeArrowheads="1"/>
              </p:cNvSpPr>
              <p:nvPr/>
            </p:nvSpPr>
            <p:spPr bwMode="auto">
              <a:xfrm>
                <a:off x="3717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1" name="Rectangle 628"/>
              <p:cNvSpPr>
                <a:spLocks noChangeArrowheads="1"/>
              </p:cNvSpPr>
              <p:nvPr/>
            </p:nvSpPr>
            <p:spPr bwMode="auto">
              <a:xfrm>
                <a:off x="299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2" name="Rectangle 629"/>
              <p:cNvSpPr>
                <a:spLocks noChangeArrowheads="1"/>
              </p:cNvSpPr>
              <p:nvPr/>
            </p:nvSpPr>
            <p:spPr bwMode="auto">
              <a:xfrm>
                <a:off x="299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3" name="Rectangle 630"/>
              <p:cNvSpPr>
                <a:spLocks noChangeArrowheads="1"/>
              </p:cNvSpPr>
              <p:nvPr/>
            </p:nvSpPr>
            <p:spPr bwMode="auto">
              <a:xfrm>
                <a:off x="3002" y="1958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4" name="Rectangle 631"/>
              <p:cNvSpPr>
                <a:spLocks noChangeArrowheads="1"/>
              </p:cNvSpPr>
              <p:nvPr/>
            </p:nvSpPr>
            <p:spPr bwMode="auto">
              <a:xfrm>
                <a:off x="3203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5" name="Rectangle 632"/>
              <p:cNvSpPr>
                <a:spLocks noChangeArrowheads="1"/>
              </p:cNvSpPr>
              <p:nvPr/>
            </p:nvSpPr>
            <p:spPr bwMode="auto">
              <a:xfrm>
                <a:off x="3207" y="1958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6" name="Rectangle 633"/>
              <p:cNvSpPr>
                <a:spLocks noChangeArrowheads="1"/>
              </p:cNvSpPr>
              <p:nvPr/>
            </p:nvSpPr>
            <p:spPr bwMode="auto">
              <a:xfrm>
                <a:off x="3408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7" name="Rectangle 634"/>
              <p:cNvSpPr>
                <a:spLocks noChangeArrowheads="1"/>
              </p:cNvSpPr>
              <p:nvPr/>
            </p:nvSpPr>
            <p:spPr bwMode="auto">
              <a:xfrm>
                <a:off x="3412" y="1958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8" name="Rectangle 635"/>
              <p:cNvSpPr>
                <a:spLocks noChangeArrowheads="1"/>
              </p:cNvSpPr>
              <p:nvPr/>
            </p:nvSpPr>
            <p:spPr bwMode="auto">
              <a:xfrm>
                <a:off x="3612" y="1958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9" name="Rectangle 636"/>
              <p:cNvSpPr>
                <a:spLocks noChangeArrowheads="1"/>
              </p:cNvSpPr>
              <p:nvPr/>
            </p:nvSpPr>
            <p:spPr bwMode="auto">
              <a:xfrm>
                <a:off x="3617" y="1958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0" name="Rectangle 637"/>
              <p:cNvSpPr>
                <a:spLocks noChangeArrowheads="1"/>
              </p:cNvSpPr>
              <p:nvPr/>
            </p:nvSpPr>
            <p:spPr bwMode="auto">
              <a:xfrm>
                <a:off x="3819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1" name="Rectangle 638"/>
              <p:cNvSpPr>
                <a:spLocks noChangeArrowheads="1"/>
              </p:cNvSpPr>
              <p:nvPr/>
            </p:nvSpPr>
            <p:spPr bwMode="auto">
              <a:xfrm>
                <a:off x="3819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2" name="Rectangle 639"/>
              <p:cNvSpPr>
                <a:spLocks noChangeArrowheads="1"/>
              </p:cNvSpPr>
              <p:nvPr/>
            </p:nvSpPr>
            <p:spPr bwMode="auto">
              <a:xfrm>
                <a:off x="2998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3" name="Rectangle 640"/>
              <p:cNvSpPr>
                <a:spLocks noChangeArrowheads="1"/>
              </p:cNvSpPr>
              <p:nvPr/>
            </p:nvSpPr>
            <p:spPr bwMode="auto">
              <a:xfrm>
                <a:off x="3203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4" name="Rectangle 641"/>
              <p:cNvSpPr>
                <a:spLocks noChangeArrowheads="1"/>
              </p:cNvSpPr>
              <p:nvPr/>
            </p:nvSpPr>
            <p:spPr bwMode="auto">
              <a:xfrm>
                <a:off x="3408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5" name="Rectangle 642"/>
              <p:cNvSpPr>
                <a:spLocks noChangeArrowheads="1"/>
              </p:cNvSpPr>
              <p:nvPr/>
            </p:nvSpPr>
            <p:spPr bwMode="auto">
              <a:xfrm>
                <a:off x="3612" y="1961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6" name="Rectangle 643"/>
              <p:cNvSpPr>
                <a:spLocks noChangeArrowheads="1"/>
              </p:cNvSpPr>
              <p:nvPr/>
            </p:nvSpPr>
            <p:spPr bwMode="auto">
              <a:xfrm>
                <a:off x="3819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7" name="Rectangle 644"/>
              <p:cNvSpPr>
                <a:spLocks noChangeArrowheads="1"/>
              </p:cNvSpPr>
              <p:nvPr/>
            </p:nvSpPr>
            <p:spPr bwMode="auto">
              <a:xfrm>
                <a:off x="3821" y="2046"/>
                <a:ext cx="2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8" name="Rectangle 645"/>
              <p:cNvSpPr>
                <a:spLocks noChangeArrowheads="1"/>
              </p:cNvSpPr>
              <p:nvPr/>
            </p:nvSpPr>
            <p:spPr bwMode="auto">
              <a:xfrm>
                <a:off x="3002" y="2049"/>
                <a:ext cx="20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9" name="Rectangle 646"/>
              <p:cNvSpPr>
                <a:spLocks noChangeArrowheads="1"/>
              </p:cNvSpPr>
              <p:nvPr/>
            </p:nvSpPr>
            <p:spPr bwMode="auto">
              <a:xfrm>
                <a:off x="3046" y="2049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0" name="Rectangle 647"/>
              <p:cNvSpPr>
                <a:spLocks noChangeArrowheads="1"/>
              </p:cNvSpPr>
              <p:nvPr/>
            </p:nvSpPr>
            <p:spPr bwMode="auto">
              <a:xfrm>
                <a:off x="3101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1" name="Rectangle 648"/>
              <p:cNvSpPr>
                <a:spLocks noChangeArrowheads="1"/>
              </p:cNvSpPr>
              <p:nvPr/>
            </p:nvSpPr>
            <p:spPr bwMode="auto">
              <a:xfrm>
                <a:off x="3205" y="2049"/>
                <a:ext cx="205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2" name="Rectangle 649"/>
              <p:cNvSpPr>
                <a:spLocks noChangeArrowheads="1"/>
              </p:cNvSpPr>
              <p:nvPr/>
            </p:nvSpPr>
            <p:spPr bwMode="auto">
              <a:xfrm>
                <a:off x="3252" y="2049"/>
                <a:ext cx="11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3" name="Rectangle 650"/>
              <p:cNvSpPr>
                <a:spLocks noChangeArrowheads="1"/>
              </p:cNvSpPr>
              <p:nvPr/>
            </p:nvSpPr>
            <p:spPr bwMode="auto">
              <a:xfrm>
                <a:off x="3308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4" name="Rectangle 651"/>
              <p:cNvSpPr>
                <a:spLocks noChangeArrowheads="1"/>
              </p:cNvSpPr>
              <p:nvPr/>
            </p:nvSpPr>
            <p:spPr bwMode="auto">
              <a:xfrm>
                <a:off x="3410" y="2049"/>
                <a:ext cx="205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5" name="Rectangle 652"/>
              <p:cNvSpPr>
                <a:spLocks noChangeArrowheads="1"/>
              </p:cNvSpPr>
              <p:nvPr/>
            </p:nvSpPr>
            <p:spPr bwMode="auto">
              <a:xfrm>
                <a:off x="3456" y="2049"/>
                <a:ext cx="112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6" name="Rectangle 653"/>
              <p:cNvSpPr>
                <a:spLocks noChangeArrowheads="1"/>
              </p:cNvSpPr>
              <p:nvPr/>
            </p:nvSpPr>
            <p:spPr bwMode="auto">
              <a:xfrm>
                <a:off x="3512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7" name="Rectangle 654"/>
              <p:cNvSpPr>
                <a:spLocks noChangeArrowheads="1"/>
              </p:cNvSpPr>
              <p:nvPr/>
            </p:nvSpPr>
            <p:spPr bwMode="auto">
              <a:xfrm>
                <a:off x="3615" y="2049"/>
                <a:ext cx="20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8" name="Rectangle 655"/>
              <p:cNvSpPr>
                <a:spLocks noChangeArrowheads="1"/>
              </p:cNvSpPr>
              <p:nvPr/>
            </p:nvSpPr>
            <p:spPr bwMode="auto">
              <a:xfrm>
                <a:off x="3661" y="2049"/>
                <a:ext cx="113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9" name="Rectangle 656"/>
              <p:cNvSpPr>
                <a:spLocks noChangeArrowheads="1"/>
              </p:cNvSpPr>
              <p:nvPr/>
            </p:nvSpPr>
            <p:spPr bwMode="auto">
              <a:xfrm>
                <a:off x="3717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0" name="Rectangle 657"/>
              <p:cNvSpPr>
                <a:spLocks noChangeArrowheads="1"/>
              </p:cNvSpPr>
              <p:nvPr/>
            </p:nvSpPr>
            <p:spPr bwMode="auto">
              <a:xfrm>
                <a:off x="2998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1" name="Rectangle 658"/>
              <p:cNvSpPr>
                <a:spLocks noChangeArrowheads="1"/>
              </p:cNvSpPr>
              <p:nvPr/>
            </p:nvSpPr>
            <p:spPr bwMode="auto">
              <a:xfrm>
                <a:off x="3002" y="2046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2" name="Rectangle 659"/>
              <p:cNvSpPr>
                <a:spLocks noChangeArrowheads="1"/>
              </p:cNvSpPr>
              <p:nvPr/>
            </p:nvSpPr>
            <p:spPr bwMode="auto">
              <a:xfrm>
                <a:off x="3203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3" name="Rectangle 660"/>
              <p:cNvSpPr>
                <a:spLocks noChangeArrowheads="1"/>
              </p:cNvSpPr>
              <p:nvPr/>
            </p:nvSpPr>
            <p:spPr bwMode="auto">
              <a:xfrm>
                <a:off x="3203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4" name="Rectangle 661"/>
              <p:cNvSpPr>
                <a:spLocks noChangeArrowheads="1"/>
              </p:cNvSpPr>
              <p:nvPr/>
            </p:nvSpPr>
            <p:spPr bwMode="auto">
              <a:xfrm>
                <a:off x="3207" y="2046"/>
                <a:ext cx="201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5" name="Rectangle 662"/>
              <p:cNvSpPr>
                <a:spLocks noChangeArrowheads="1"/>
              </p:cNvSpPr>
              <p:nvPr/>
            </p:nvSpPr>
            <p:spPr bwMode="auto">
              <a:xfrm>
                <a:off x="3408" y="204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6" name="Rectangle 663"/>
              <p:cNvSpPr>
                <a:spLocks noChangeArrowheads="1"/>
              </p:cNvSpPr>
              <p:nvPr/>
            </p:nvSpPr>
            <p:spPr bwMode="auto">
              <a:xfrm>
                <a:off x="3410" y="204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7" name="Rectangle 664"/>
              <p:cNvSpPr>
                <a:spLocks noChangeArrowheads="1"/>
              </p:cNvSpPr>
              <p:nvPr/>
            </p:nvSpPr>
            <p:spPr bwMode="auto">
              <a:xfrm>
                <a:off x="3412" y="2046"/>
                <a:ext cx="200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8" name="Rectangle 665"/>
              <p:cNvSpPr>
                <a:spLocks noChangeArrowheads="1"/>
              </p:cNvSpPr>
              <p:nvPr/>
            </p:nvSpPr>
            <p:spPr bwMode="auto">
              <a:xfrm>
                <a:off x="3612" y="2046"/>
                <a:ext cx="3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9" name="Rectangle 666"/>
              <p:cNvSpPr>
                <a:spLocks noChangeArrowheads="1"/>
              </p:cNvSpPr>
              <p:nvPr/>
            </p:nvSpPr>
            <p:spPr bwMode="auto">
              <a:xfrm>
                <a:off x="3615" y="204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0" name="Rectangle 667"/>
              <p:cNvSpPr>
                <a:spLocks noChangeArrowheads="1"/>
              </p:cNvSpPr>
              <p:nvPr/>
            </p:nvSpPr>
            <p:spPr bwMode="auto">
              <a:xfrm>
                <a:off x="3617" y="2046"/>
                <a:ext cx="20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1" name="Rectangle 668"/>
              <p:cNvSpPr>
                <a:spLocks noChangeArrowheads="1"/>
              </p:cNvSpPr>
              <p:nvPr/>
            </p:nvSpPr>
            <p:spPr bwMode="auto">
              <a:xfrm>
                <a:off x="3819" y="204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2" name="Rectangle 669"/>
              <p:cNvSpPr>
                <a:spLocks noChangeArrowheads="1"/>
              </p:cNvSpPr>
              <p:nvPr/>
            </p:nvSpPr>
            <p:spPr bwMode="auto">
              <a:xfrm>
                <a:off x="2998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3" name="Rectangle 670"/>
              <p:cNvSpPr>
                <a:spLocks noChangeArrowheads="1"/>
              </p:cNvSpPr>
              <p:nvPr/>
            </p:nvSpPr>
            <p:spPr bwMode="auto">
              <a:xfrm>
                <a:off x="2998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4" name="Rectangle 671"/>
              <p:cNvSpPr>
                <a:spLocks noChangeArrowheads="1"/>
              </p:cNvSpPr>
              <p:nvPr/>
            </p:nvSpPr>
            <p:spPr bwMode="auto">
              <a:xfrm>
                <a:off x="2998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5" name="Rectangle 672"/>
              <p:cNvSpPr>
                <a:spLocks noChangeArrowheads="1"/>
              </p:cNvSpPr>
              <p:nvPr/>
            </p:nvSpPr>
            <p:spPr bwMode="auto">
              <a:xfrm>
                <a:off x="3002" y="2135"/>
                <a:ext cx="20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6" name="Rectangle 673"/>
              <p:cNvSpPr>
                <a:spLocks noChangeArrowheads="1"/>
              </p:cNvSpPr>
              <p:nvPr/>
            </p:nvSpPr>
            <p:spPr bwMode="auto">
              <a:xfrm>
                <a:off x="3410" y="2135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7" name="Rectangle 674"/>
              <p:cNvSpPr>
                <a:spLocks noChangeArrowheads="1"/>
              </p:cNvSpPr>
              <p:nvPr/>
            </p:nvSpPr>
            <p:spPr bwMode="auto">
              <a:xfrm>
                <a:off x="3872" y="1913"/>
                <a:ext cx="1007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8" name="Rectangle 675"/>
              <p:cNvSpPr>
                <a:spLocks noChangeArrowheads="1"/>
              </p:cNvSpPr>
              <p:nvPr/>
            </p:nvSpPr>
            <p:spPr bwMode="auto">
              <a:xfrm>
                <a:off x="4801" y="1958"/>
                <a:ext cx="33" cy="88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9" name="Rectangle 676"/>
              <p:cNvSpPr>
                <a:spLocks noChangeArrowheads="1"/>
              </p:cNvSpPr>
              <p:nvPr/>
            </p:nvSpPr>
            <p:spPr bwMode="auto">
              <a:xfrm>
                <a:off x="3920" y="1961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0" name="Rectangle 677"/>
              <p:cNvSpPr>
                <a:spLocks noChangeArrowheads="1"/>
              </p:cNvSpPr>
              <p:nvPr/>
            </p:nvSpPr>
            <p:spPr bwMode="auto">
              <a:xfrm>
                <a:off x="3965" y="196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1" name="Rectangle 678"/>
              <p:cNvSpPr>
                <a:spLocks noChangeArrowheads="1"/>
              </p:cNvSpPr>
              <p:nvPr/>
            </p:nvSpPr>
            <p:spPr bwMode="auto">
              <a:xfrm>
                <a:off x="4028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2" name="Rectangle 679"/>
              <p:cNvSpPr>
                <a:spLocks noChangeArrowheads="1"/>
              </p:cNvSpPr>
              <p:nvPr/>
            </p:nvSpPr>
            <p:spPr bwMode="auto">
              <a:xfrm>
                <a:off x="4140" y="1961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3" name="Rectangle 680"/>
              <p:cNvSpPr>
                <a:spLocks noChangeArrowheads="1"/>
              </p:cNvSpPr>
              <p:nvPr/>
            </p:nvSpPr>
            <p:spPr bwMode="auto">
              <a:xfrm>
                <a:off x="4185" y="1961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4" name="Rectangle 681"/>
              <p:cNvSpPr>
                <a:spLocks noChangeArrowheads="1"/>
              </p:cNvSpPr>
              <p:nvPr/>
            </p:nvSpPr>
            <p:spPr bwMode="auto">
              <a:xfrm>
                <a:off x="4248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5" name="Rectangle 682"/>
              <p:cNvSpPr>
                <a:spLocks noChangeArrowheads="1"/>
              </p:cNvSpPr>
              <p:nvPr/>
            </p:nvSpPr>
            <p:spPr bwMode="auto">
              <a:xfrm>
                <a:off x="4360" y="1961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6" name="Rectangle 683"/>
              <p:cNvSpPr>
                <a:spLocks noChangeArrowheads="1"/>
              </p:cNvSpPr>
              <p:nvPr/>
            </p:nvSpPr>
            <p:spPr bwMode="auto">
              <a:xfrm>
                <a:off x="4405" y="1961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7" name="Rectangle 684"/>
              <p:cNvSpPr>
                <a:spLocks noChangeArrowheads="1"/>
              </p:cNvSpPr>
              <p:nvPr/>
            </p:nvSpPr>
            <p:spPr bwMode="auto">
              <a:xfrm>
                <a:off x="4468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8" name="Rectangle 685"/>
              <p:cNvSpPr>
                <a:spLocks noChangeArrowheads="1"/>
              </p:cNvSpPr>
              <p:nvPr/>
            </p:nvSpPr>
            <p:spPr bwMode="auto">
              <a:xfrm>
                <a:off x="4580" y="1961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79" name="Rectangle 686"/>
              <p:cNvSpPr>
                <a:spLocks noChangeArrowheads="1"/>
              </p:cNvSpPr>
              <p:nvPr/>
            </p:nvSpPr>
            <p:spPr bwMode="auto">
              <a:xfrm>
                <a:off x="4625" y="1961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0" name="Rectangle 687"/>
              <p:cNvSpPr>
                <a:spLocks noChangeArrowheads="1"/>
              </p:cNvSpPr>
              <p:nvPr/>
            </p:nvSpPr>
            <p:spPr bwMode="auto">
              <a:xfrm>
                <a:off x="4688" y="196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1" name="Rectangle 688"/>
              <p:cNvSpPr>
                <a:spLocks noChangeArrowheads="1"/>
              </p:cNvSpPr>
              <p:nvPr/>
            </p:nvSpPr>
            <p:spPr bwMode="auto">
              <a:xfrm>
                <a:off x="3916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2" name="Rectangle 689"/>
              <p:cNvSpPr>
                <a:spLocks noChangeArrowheads="1"/>
              </p:cNvSpPr>
              <p:nvPr/>
            </p:nvSpPr>
            <p:spPr bwMode="auto">
              <a:xfrm>
                <a:off x="3916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3" name="Rectangle 690"/>
              <p:cNvSpPr>
                <a:spLocks noChangeArrowheads="1"/>
              </p:cNvSpPr>
              <p:nvPr/>
            </p:nvSpPr>
            <p:spPr bwMode="auto">
              <a:xfrm>
                <a:off x="3920" y="195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4" name="Rectangle 691"/>
              <p:cNvSpPr>
                <a:spLocks noChangeArrowheads="1"/>
              </p:cNvSpPr>
              <p:nvPr/>
            </p:nvSpPr>
            <p:spPr bwMode="auto">
              <a:xfrm>
                <a:off x="4136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5" name="Rectangle 692"/>
              <p:cNvSpPr>
                <a:spLocks noChangeArrowheads="1"/>
              </p:cNvSpPr>
              <p:nvPr/>
            </p:nvSpPr>
            <p:spPr bwMode="auto">
              <a:xfrm>
                <a:off x="4140" y="195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6" name="Rectangle 693"/>
              <p:cNvSpPr>
                <a:spLocks noChangeArrowheads="1"/>
              </p:cNvSpPr>
              <p:nvPr/>
            </p:nvSpPr>
            <p:spPr bwMode="auto">
              <a:xfrm>
                <a:off x="4356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7" name="Rectangle 694"/>
              <p:cNvSpPr>
                <a:spLocks noChangeArrowheads="1"/>
              </p:cNvSpPr>
              <p:nvPr/>
            </p:nvSpPr>
            <p:spPr bwMode="auto">
              <a:xfrm>
                <a:off x="4360" y="195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8" name="Rectangle 695"/>
              <p:cNvSpPr>
                <a:spLocks noChangeArrowheads="1"/>
              </p:cNvSpPr>
              <p:nvPr/>
            </p:nvSpPr>
            <p:spPr bwMode="auto">
              <a:xfrm>
                <a:off x="4576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9" name="Rectangle 696"/>
              <p:cNvSpPr>
                <a:spLocks noChangeArrowheads="1"/>
              </p:cNvSpPr>
              <p:nvPr/>
            </p:nvSpPr>
            <p:spPr bwMode="auto">
              <a:xfrm>
                <a:off x="4580" y="1958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0" name="Rectangle 697"/>
              <p:cNvSpPr>
                <a:spLocks noChangeArrowheads="1"/>
              </p:cNvSpPr>
              <p:nvPr/>
            </p:nvSpPr>
            <p:spPr bwMode="auto">
              <a:xfrm>
                <a:off x="4797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1" name="Rectangle 698"/>
              <p:cNvSpPr>
                <a:spLocks noChangeArrowheads="1"/>
              </p:cNvSpPr>
              <p:nvPr/>
            </p:nvSpPr>
            <p:spPr bwMode="auto">
              <a:xfrm>
                <a:off x="4797" y="195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2" name="Rectangle 699"/>
              <p:cNvSpPr>
                <a:spLocks noChangeArrowheads="1"/>
              </p:cNvSpPr>
              <p:nvPr/>
            </p:nvSpPr>
            <p:spPr bwMode="auto">
              <a:xfrm>
                <a:off x="3916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3" name="Rectangle 700"/>
              <p:cNvSpPr>
                <a:spLocks noChangeArrowheads="1"/>
              </p:cNvSpPr>
              <p:nvPr/>
            </p:nvSpPr>
            <p:spPr bwMode="auto">
              <a:xfrm>
                <a:off x="4136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4" name="Rectangle 701"/>
              <p:cNvSpPr>
                <a:spLocks noChangeArrowheads="1"/>
              </p:cNvSpPr>
              <p:nvPr/>
            </p:nvSpPr>
            <p:spPr bwMode="auto">
              <a:xfrm>
                <a:off x="4356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5" name="Rectangle 702"/>
              <p:cNvSpPr>
                <a:spLocks noChangeArrowheads="1"/>
              </p:cNvSpPr>
              <p:nvPr/>
            </p:nvSpPr>
            <p:spPr bwMode="auto">
              <a:xfrm>
                <a:off x="4576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6" name="Rectangle 703"/>
              <p:cNvSpPr>
                <a:spLocks noChangeArrowheads="1"/>
              </p:cNvSpPr>
              <p:nvPr/>
            </p:nvSpPr>
            <p:spPr bwMode="auto">
              <a:xfrm>
                <a:off x="4797" y="1961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7" name="Rectangle 704"/>
              <p:cNvSpPr>
                <a:spLocks noChangeArrowheads="1"/>
              </p:cNvSpPr>
              <p:nvPr/>
            </p:nvSpPr>
            <p:spPr bwMode="auto">
              <a:xfrm>
                <a:off x="4799" y="2046"/>
                <a:ext cx="35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8" name="Rectangle 705"/>
              <p:cNvSpPr>
                <a:spLocks noChangeArrowheads="1"/>
              </p:cNvSpPr>
              <p:nvPr/>
            </p:nvSpPr>
            <p:spPr bwMode="auto">
              <a:xfrm>
                <a:off x="3920" y="2049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9" name="Rectangle 706"/>
              <p:cNvSpPr>
                <a:spLocks noChangeArrowheads="1"/>
              </p:cNvSpPr>
              <p:nvPr/>
            </p:nvSpPr>
            <p:spPr bwMode="auto">
              <a:xfrm>
                <a:off x="3965" y="2049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0" name="Rectangle 707"/>
              <p:cNvSpPr>
                <a:spLocks noChangeArrowheads="1"/>
              </p:cNvSpPr>
              <p:nvPr/>
            </p:nvSpPr>
            <p:spPr bwMode="auto">
              <a:xfrm>
                <a:off x="4028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Rectangle 708"/>
              <p:cNvSpPr>
                <a:spLocks noChangeArrowheads="1"/>
              </p:cNvSpPr>
              <p:nvPr/>
            </p:nvSpPr>
            <p:spPr bwMode="auto">
              <a:xfrm>
                <a:off x="4140" y="2049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2" name="Rectangle 709"/>
              <p:cNvSpPr>
                <a:spLocks noChangeArrowheads="1"/>
              </p:cNvSpPr>
              <p:nvPr/>
            </p:nvSpPr>
            <p:spPr bwMode="auto">
              <a:xfrm>
                <a:off x="4185" y="2049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3" name="Rectangle 710"/>
              <p:cNvSpPr>
                <a:spLocks noChangeArrowheads="1"/>
              </p:cNvSpPr>
              <p:nvPr/>
            </p:nvSpPr>
            <p:spPr bwMode="auto">
              <a:xfrm>
                <a:off x="4248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4" name="Rectangle 711"/>
              <p:cNvSpPr>
                <a:spLocks noChangeArrowheads="1"/>
              </p:cNvSpPr>
              <p:nvPr/>
            </p:nvSpPr>
            <p:spPr bwMode="auto">
              <a:xfrm>
                <a:off x="4360" y="2049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5" name="Rectangle 712"/>
              <p:cNvSpPr>
                <a:spLocks noChangeArrowheads="1"/>
              </p:cNvSpPr>
              <p:nvPr/>
            </p:nvSpPr>
            <p:spPr bwMode="auto">
              <a:xfrm>
                <a:off x="4405" y="2049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6" name="Rectangle 713"/>
              <p:cNvSpPr>
                <a:spLocks noChangeArrowheads="1"/>
              </p:cNvSpPr>
              <p:nvPr/>
            </p:nvSpPr>
            <p:spPr bwMode="auto">
              <a:xfrm>
                <a:off x="4468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Rectangle 714"/>
              <p:cNvSpPr>
                <a:spLocks noChangeArrowheads="1"/>
              </p:cNvSpPr>
              <p:nvPr/>
            </p:nvSpPr>
            <p:spPr bwMode="auto">
              <a:xfrm>
                <a:off x="4578" y="2049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8" name="Rectangle 715"/>
              <p:cNvSpPr>
                <a:spLocks noChangeArrowheads="1"/>
              </p:cNvSpPr>
              <p:nvPr/>
            </p:nvSpPr>
            <p:spPr bwMode="auto">
              <a:xfrm>
                <a:off x="4625" y="2049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9" name="Rectangle 716"/>
              <p:cNvSpPr>
                <a:spLocks noChangeArrowheads="1"/>
              </p:cNvSpPr>
              <p:nvPr/>
            </p:nvSpPr>
            <p:spPr bwMode="auto">
              <a:xfrm>
                <a:off x="4688" y="2048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Rectangle 717"/>
              <p:cNvSpPr>
                <a:spLocks noChangeArrowheads="1"/>
              </p:cNvSpPr>
              <p:nvPr/>
            </p:nvSpPr>
            <p:spPr bwMode="auto">
              <a:xfrm>
                <a:off x="3916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1" name="Rectangle 718"/>
              <p:cNvSpPr>
                <a:spLocks noChangeArrowheads="1"/>
              </p:cNvSpPr>
              <p:nvPr/>
            </p:nvSpPr>
            <p:spPr bwMode="auto">
              <a:xfrm>
                <a:off x="3920" y="2046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2" name="Rectangle 719"/>
              <p:cNvSpPr>
                <a:spLocks noChangeArrowheads="1"/>
              </p:cNvSpPr>
              <p:nvPr/>
            </p:nvSpPr>
            <p:spPr bwMode="auto">
              <a:xfrm>
                <a:off x="4136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3" name="Rectangle 720"/>
              <p:cNvSpPr>
                <a:spLocks noChangeArrowheads="1"/>
              </p:cNvSpPr>
              <p:nvPr/>
            </p:nvSpPr>
            <p:spPr bwMode="auto">
              <a:xfrm>
                <a:off x="4140" y="2046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4" name="Rectangle 721"/>
              <p:cNvSpPr>
                <a:spLocks noChangeArrowheads="1"/>
              </p:cNvSpPr>
              <p:nvPr/>
            </p:nvSpPr>
            <p:spPr bwMode="auto">
              <a:xfrm>
                <a:off x="4356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5" name="Rectangle 722"/>
              <p:cNvSpPr>
                <a:spLocks noChangeArrowheads="1"/>
              </p:cNvSpPr>
              <p:nvPr/>
            </p:nvSpPr>
            <p:spPr bwMode="auto">
              <a:xfrm>
                <a:off x="4360" y="2046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6" name="Rectangle 723"/>
              <p:cNvSpPr>
                <a:spLocks noChangeArrowheads="1"/>
              </p:cNvSpPr>
              <p:nvPr/>
            </p:nvSpPr>
            <p:spPr bwMode="auto">
              <a:xfrm>
                <a:off x="4576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7" name="Rectangle 724"/>
              <p:cNvSpPr>
                <a:spLocks noChangeArrowheads="1"/>
              </p:cNvSpPr>
              <p:nvPr/>
            </p:nvSpPr>
            <p:spPr bwMode="auto">
              <a:xfrm>
                <a:off x="4576" y="204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8" name="Rectangle 725"/>
              <p:cNvSpPr>
                <a:spLocks noChangeArrowheads="1"/>
              </p:cNvSpPr>
              <p:nvPr/>
            </p:nvSpPr>
            <p:spPr bwMode="auto">
              <a:xfrm>
                <a:off x="4580" y="2046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19" name="Rectangle 726"/>
              <p:cNvSpPr>
                <a:spLocks noChangeArrowheads="1"/>
              </p:cNvSpPr>
              <p:nvPr/>
            </p:nvSpPr>
            <p:spPr bwMode="auto">
              <a:xfrm>
                <a:off x="4797" y="204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0" name="Rectangle 727"/>
              <p:cNvSpPr>
                <a:spLocks noChangeArrowheads="1"/>
              </p:cNvSpPr>
              <p:nvPr/>
            </p:nvSpPr>
            <p:spPr bwMode="auto">
              <a:xfrm>
                <a:off x="3916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1" name="Rectangle 728"/>
              <p:cNvSpPr>
                <a:spLocks noChangeArrowheads="1"/>
              </p:cNvSpPr>
              <p:nvPr/>
            </p:nvSpPr>
            <p:spPr bwMode="auto">
              <a:xfrm>
                <a:off x="3916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2" name="Rectangle 729"/>
              <p:cNvSpPr>
                <a:spLocks noChangeArrowheads="1"/>
              </p:cNvSpPr>
              <p:nvPr/>
            </p:nvSpPr>
            <p:spPr bwMode="auto">
              <a:xfrm>
                <a:off x="3916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3" name="Rectangle 730"/>
              <p:cNvSpPr>
                <a:spLocks noChangeArrowheads="1"/>
              </p:cNvSpPr>
              <p:nvPr/>
            </p:nvSpPr>
            <p:spPr bwMode="auto">
              <a:xfrm>
                <a:off x="3920" y="2135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4" name="Rectangle 731"/>
              <p:cNvSpPr>
                <a:spLocks noChangeArrowheads="1"/>
              </p:cNvSpPr>
              <p:nvPr/>
            </p:nvSpPr>
            <p:spPr bwMode="auto">
              <a:xfrm>
                <a:off x="4136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5" name="Rectangle 732"/>
              <p:cNvSpPr>
                <a:spLocks noChangeArrowheads="1"/>
              </p:cNvSpPr>
              <p:nvPr/>
            </p:nvSpPr>
            <p:spPr bwMode="auto">
              <a:xfrm>
                <a:off x="4136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6" name="Rectangle 733"/>
              <p:cNvSpPr>
                <a:spLocks noChangeArrowheads="1"/>
              </p:cNvSpPr>
              <p:nvPr/>
            </p:nvSpPr>
            <p:spPr bwMode="auto">
              <a:xfrm>
                <a:off x="4140" y="2135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7" name="Rectangle 734"/>
              <p:cNvSpPr>
                <a:spLocks noChangeArrowheads="1"/>
              </p:cNvSpPr>
              <p:nvPr/>
            </p:nvSpPr>
            <p:spPr bwMode="auto">
              <a:xfrm>
                <a:off x="4356" y="2049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8" name="Rectangle 735"/>
              <p:cNvSpPr>
                <a:spLocks noChangeArrowheads="1"/>
              </p:cNvSpPr>
              <p:nvPr/>
            </p:nvSpPr>
            <p:spPr bwMode="auto">
              <a:xfrm>
                <a:off x="4356" y="2135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29" name="Rectangle 736"/>
              <p:cNvSpPr>
                <a:spLocks noChangeArrowheads="1"/>
              </p:cNvSpPr>
              <p:nvPr/>
            </p:nvSpPr>
            <p:spPr bwMode="auto">
              <a:xfrm>
                <a:off x="4360" y="2135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30" name="Rectangle 737"/>
              <p:cNvSpPr>
                <a:spLocks noChangeArrowheads="1"/>
              </p:cNvSpPr>
              <p:nvPr/>
            </p:nvSpPr>
            <p:spPr bwMode="auto">
              <a:xfrm>
                <a:off x="4375" y="2135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1" name="Rectangle 738"/>
              <p:cNvSpPr>
                <a:spLocks noChangeArrowheads="1"/>
              </p:cNvSpPr>
              <p:nvPr/>
            </p:nvSpPr>
            <p:spPr bwMode="auto">
              <a:xfrm>
                <a:off x="4883" y="1913"/>
                <a:ext cx="1434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32" name="Rectangle 739"/>
              <p:cNvSpPr>
                <a:spLocks noChangeArrowheads="1"/>
              </p:cNvSpPr>
              <p:nvPr/>
            </p:nvSpPr>
            <p:spPr bwMode="auto">
              <a:xfrm>
                <a:off x="4927" y="1968"/>
                <a:ext cx="1345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33" name="Rectangle 740"/>
              <p:cNvSpPr>
                <a:spLocks noChangeArrowheads="1"/>
              </p:cNvSpPr>
              <p:nvPr/>
            </p:nvSpPr>
            <p:spPr bwMode="auto">
              <a:xfrm>
                <a:off x="4927" y="1967"/>
                <a:ext cx="1079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34" name="Rectangle 741"/>
              <p:cNvSpPr>
                <a:spLocks noChangeArrowheads="1"/>
              </p:cNvSpPr>
              <p:nvPr/>
            </p:nvSpPr>
            <p:spPr bwMode="auto">
              <a:xfrm>
                <a:off x="4927" y="1970"/>
                <a:ext cx="114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https://consultadetenidos.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5" name="Rectangle 742"/>
              <p:cNvSpPr>
                <a:spLocks noChangeArrowheads="1"/>
              </p:cNvSpPr>
              <p:nvPr/>
            </p:nvSpPr>
            <p:spPr bwMode="auto">
              <a:xfrm>
                <a:off x="6006" y="1970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Rectangle 743"/>
              <p:cNvSpPr>
                <a:spLocks noChangeArrowheads="1"/>
              </p:cNvSpPr>
              <p:nvPr/>
            </p:nvSpPr>
            <p:spPr bwMode="auto">
              <a:xfrm>
                <a:off x="4927" y="2048"/>
                <a:ext cx="1345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37" name="Rectangle 744"/>
              <p:cNvSpPr>
                <a:spLocks noChangeArrowheads="1"/>
              </p:cNvSpPr>
              <p:nvPr/>
            </p:nvSpPr>
            <p:spPr bwMode="auto">
              <a:xfrm>
                <a:off x="4927" y="2047"/>
                <a:ext cx="502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38" name="Rectangle 745"/>
              <p:cNvSpPr>
                <a:spLocks noChangeArrowheads="1"/>
              </p:cNvSpPr>
              <p:nvPr/>
            </p:nvSpPr>
            <p:spPr bwMode="auto">
              <a:xfrm>
                <a:off x="4927" y="2050"/>
                <a:ext cx="55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pgr.gob.mx/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9" name="Rectangle 746"/>
              <p:cNvSpPr>
                <a:spLocks noChangeArrowheads="1"/>
              </p:cNvSpPr>
              <p:nvPr/>
            </p:nvSpPr>
            <p:spPr bwMode="auto">
              <a:xfrm>
                <a:off x="5429" y="2046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0" name="Rectangle 747"/>
              <p:cNvSpPr>
                <a:spLocks noChangeArrowheads="1"/>
              </p:cNvSpPr>
              <p:nvPr/>
            </p:nvSpPr>
            <p:spPr bwMode="auto">
              <a:xfrm>
                <a:off x="253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1" name="Rectangle 748"/>
              <p:cNvSpPr>
                <a:spLocks noChangeArrowheads="1"/>
              </p:cNvSpPr>
              <p:nvPr/>
            </p:nvSpPr>
            <p:spPr bwMode="auto">
              <a:xfrm>
                <a:off x="257" y="1910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2" name="Rectangle 749"/>
              <p:cNvSpPr>
                <a:spLocks noChangeArrowheads="1"/>
              </p:cNvSpPr>
              <p:nvPr/>
            </p:nvSpPr>
            <p:spPr bwMode="auto">
              <a:xfrm>
                <a:off x="436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3" name="Rectangle 750"/>
              <p:cNvSpPr>
                <a:spLocks noChangeArrowheads="1"/>
              </p:cNvSpPr>
              <p:nvPr/>
            </p:nvSpPr>
            <p:spPr bwMode="auto">
              <a:xfrm>
                <a:off x="440" y="1910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4" name="Rectangle 751"/>
              <p:cNvSpPr>
                <a:spLocks noChangeArrowheads="1"/>
              </p:cNvSpPr>
              <p:nvPr/>
            </p:nvSpPr>
            <p:spPr bwMode="auto">
              <a:xfrm>
                <a:off x="1969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5" name="Rectangle 752"/>
              <p:cNvSpPr>
                <a:spLocks noChangeArrowheads="1"/>
              </p:cNvSpPr>
              <p:nvPr/>
            </p:nvSpPr>
            <p:spPr bwMode="auto">
              <a:xfrm>
                <a:off x="1973" y="1910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6" name="Rectangle 753"/>
              <p:cNvSpPr>
                <a:spLocks noChangeArrowheads="1"/>
              </p:cNvSpPr>
              <p:nvPr/>
            </p:nvSpPr>
            <p:spPr bwMode="auto">
              <a:xfrm>
                <a:off x="2949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7" name="Rectangle 754"/>
              <p:cNvSpPr>
                <a:spLocks noChangeArrowheads="1"/>
              </p:cNvSpPr>
              <p:nvPr/>
            </p:nvSpPr>
            <p:spPr bwMode="auto">
              <a:xfrm>
                <a:off x="2953" y="1910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8" name="Rectangle 755"/>
              <p:cNvSpPr>
                <a:spLocks noChangeArrowheads="1"/>
              </p:cNvSpPr>
              <p:nvPr/>
            </p:nvSpPr>
            <p:spPr bwMode="auto">
              <a:xfrm>
                <a:off x="3867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9" name="Rectangle 756"/>
              <p:cNvSpPr>
                <a:spLocks noChangeArrowheads="1"/>
              </p:cNvSpPr>
              <p:nvPr/>
            </p:nvSpPr>
            <p:spPr bwMode="auto">
              <a:xfrm>
                <a:off x="3871" y="1910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0" name="Rectangle 757"/>
              <p:cNvSpPr>
                <a:spLocks noChangeArrowheads="1"/>
              </p:cNvSpPr>
              <p:nvPr/>
            </p:nvSpPr>
            <p:spPr bwMode="auto">
              <a:xfrm>
                <a:off x="4878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1" name="Rectangle 758"/>
              <p:cNvSpPr>
                <a:spLocks noChangeArrowheads="1"/>
              </p:cNvSpPr>
              <p:nvPr/>
            </p:nvSpPr>
            <p:spPr bwMode="auto">
              <a:xfrm>
                <a:off x="4882" y="1910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2" name="Rectangle 759"/>
              <p:cNvSpPr>
                <a:spLocks noChangeArrowheads="1"/>
              </p:cNvSpPr>
              <p:nvPr/>
            </p:nvSpPr>
            <p:spPr bwMode="auto">
              <a:xfrm>
                <a:off x="6317" y="191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3" name="Rectangle 760"/>
              <p:cNvSpPr>
                <a:spLocks noChangeArrowheads="1"/>
              </p:cNvSpPr>
              <p:nvPr/>
            </p:nvSpPr>
            <p:spPr bwMode="auto">
              <a:xfrm>
                <a:off x="253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4" name="Rectangle 761"/>
              <p:cNvSpPr>
                <a:spLocks noChangeArrowheads="1"/>
              </p:cNvSpPr>
              <p:nvPr/>
            </p:nvSpPr>
            <p:spPr bwMode="auto">
              <a:xfrm>
                <a:off x="436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5" name="Rectangle 762"/>
              <p:cNvSpPr>
                <a:spLocks noChangeArrowheads="1"/>
              </p:cNvSpPr>
              <p:nvPr/>
            </p:nvSpPr>
            <p:spPr bwMode="auto">
              <a:xfrm>
                <a:off x="1969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6" name="Rectangle 763"/>
              <p:cNvSpPr>
                <a:spLocks noChangeArrowheads="1"/>
              </p:cNvSpPr>
              <p:nvPr/>
            </p:nvSpPr>
            <p:spPr bwMode="auto">
              <a:xfrm>
                <a:off x="2949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7" name="Rectangle 764"/>
              <p:cNvSpPr>
                <a:spLocks noChangeArrowheads="1"/>
              </p:cNvSpPr>
              <p:nvPr/>
            </p:nvSpPr>
            <p:spPr bwMode="auto">
              <a:xfrm>
                <a:off x="3867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8" name="Rectangle 765"/>
              <p:cNvSpPr>
                <a:spLocks noChangeArrowheads="1"/>
              </p:cNvSpPr>
              <p:nvPr/>
            </p:nvSpPr>
            <p:spPr bwMode="auto">
              <a:xfrm>
                <a:off x="4878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9" name="Rectangle 766"/>
              <p:cNvSpPr>
                <a:spLocks noChangeArrowheads="1"/>
              </p:cNvSpPr>
              <p:nvPr/>
            </p:nvSpPr>
            <p:spPr bwMode="auto">
              <a:xfrm>
                <a:off x="6317" y="1913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0" name="Rectangle 767"/>
              <p:cNvSpPr>
                <a:spLocks noChangeArrowheads="1"/>
              </p:cNvSpPr>
              <p:nvPr/>
            </p:nvSpPr>
            <p:spPr bwMode="auto">
              <a:xfrm>
                <a:off x="258" y="2186"/>
                <a:ext cx="179" cy="484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1" name="Rectangle 768"/>
              <p:cNvSpPr>
                <a:spLocks noChangeArrowheads="1"/>
              </p:cNvSpPr>
              <p:nvPr/>
            </p:nvSpPr>
            <p:spPr bwMode="auto">
              <a:xfrm>
                <a:off x="302" y="2386"/>
                <a:ext cx="9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2" name="Rectangle 769"/>
              <p:cNvSpPr>
                <a:spLocks noChangeArrowheads="1"/>
              </p:cNvSpPr>
              <p:nvPr/>
            </p:nvSpPr>
            <p:spPr bwMode="auto">
              <a:xfrm>
                <a:off x="323" y="2384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3" name="Rectangle 770"/>
              <p:cNvSpPr>
                <a:spLocks noChangeArrowheads="1"/>
              </p:cNvSpPr>
              <p:nvPr/>
            </p:nvSpPr>
            <p:spPr bwMode="auto">
              <a:xfrm>
                <a:off x="371" y="238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4" name="Rectangle 771"/>
              <p:cNvSpPr>
                <a:spLocks noChangeArrowheads="1"/>
              </p:cNvSpPr>
              <p:nvPr/>
            </p:nvSpPr>
            <p:spPr bwMode="auto">
              <a:xfrm>
                <a:off x="441" y="2186"/>
                <a:ext cx="1528" cy="484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5" name="Rectangle 772"/>
              <p:cNvSpPr>
                <a:spLocks noChangeArrowheads="1"/>
              </p:cNvSpPr>
              <p:nvPr/>
            </p:nvSpPr>
            <p:spPr bwMode="auto">
              <a:xfrm>
                <a:off x="486" y="2388"/>
                <a:ext cx="1438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6" name="Rectangle 773"/>
              <p:cNvSpPr>
                <a:spLocks noChangeArrowheads="1"/>
              </p:cNvSpPr>
              <p:nvPr/>
            </p:nvSpPr>
            <p:spPr bwMode="auto">
              <a:xfrm>
                <a:off x="486" y="2387"/>
                <a:ext cx="1316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7" name="Rectangle 774"/>
              <p:cNvSpPr>
                <a:spLocks noChangeArrowheads="1"/>
              </p:cNvSpPr>
              <p:nvPr/>
            </p:nvSpPr>
            <p:spPr bwMode="auto">
              <a:xfrm>
                <a:off x="486" y="2390"/>
                <a:ext cx="134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Padrón abierto de beneficiario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8" name="Rectangle 775"/>
              <p:cNvSpPr>
                <a:spLocks noChangeArrowheads="1"/>
              </p:cNvSpPr>
              <p:nvPr/>
            </p:nvSpPr>
            <p:spPr bwMode="auto">
              <a:xfrm>
                <a:off x="1754" y="2390"/>
                <a:ext cx="9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9" name="Rectangle 776"/>
              <p:cNvSpPr>
                <a:spLocks noChangeArrowheads="1"/>
              </p:cNvSpPr>
              <p:nvPr/>
            </p:nvSpPr>
            <p:spPr bwMode="auto">
              <a:xfrm>
                <a:off x="1802" y="2386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0" name="Rectangle 777"/>
              <p:cNvSpPr>
                <a:spLocks noChangeArrowheads="1"/>
              </p:cNvSpPr>
              <p:nvPr/>
            </p:nvSpPr>
            <p:spPr bwMode="auto">
              <a:xfrm>
                <a:off x="1973" y="2186"/>
                <a:ext cx="976" cy="484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1" name="Rectangle 778"/>
              <p:cNvSpPr>
                <a:spLocks noChangeArrowheads="1"/>
              </p:cNvSpPr>
              <p:nvPr/>
            </p:nvSpPr>
            <p:spPr bwMode="auto">
              <a:xfrm>
                <a:off x="2902" y="2338"/>
                <a:ext cx="2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2" name="Rectangle 779"/>
              <p:cNvSpPr>
                <a:spLocks noChangeArrowheads="1"/>
              </p:cNvSpPr>
              <p:nvPr/>
            </p:nvSpPr>
            <p:spPr bwMode="auto">
              <a:xfrm>
                <a:off x="2022" y="2341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3" name="Rectangle 780"/>
              <p:cNvSpPr>
                <a:spLocks noChangeArrowheads="1"/>
              </p:cNvSpPr>
              <p:nvPr/>
            </p:nvSpPr>
            <p:spPr bwMode="auto">
              <a:xfrm>
                <a:off x="2066" y="234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4" name="Rectangle 781"/>
              <p:cNvSpPr>
                <a:spLocks noChangeArrowheads="1"/>
              </p:cNvSpPr>
              <p:nvPr/>
            </p:nvSpPr>
            <p:spPr bwMode="auto">
              <a:xfrm>
                <a:off x="2130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5" name="Rectangle 782"/>
              <p:cNvSpPr>
                <a:spLocks noChangeArrowheads="1"/>
              </p:cNvSpPr>
              <p:nvPr/>
            </p:nvSpPr>
            <p:spPr bwMode="auto">
              <a:xfrm>
                <a:off x="2242" y="2341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6" name="Rectangle 783"/>
              <p:cNvSpPr>
                <a:spLocks noChangeArrowheads="1"/>
              </p:cNvSpPr>
              <p:nvPr/>
            </p:nvSpPr>
            <p:spPr bwMode="auto">
              <a:xfrm>
                <a:off x="2286" y="234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7" name="Rectangle 784"/>
              <p:cNvSpPr>
                <a:spLocks noChangeArrowheads="1"/>
              </p:cNvSpPr>
              <p:nvPr/>
            </p:nvSpPr>
            <p:spPr bwMode="auto">
              <a:xfrm>
                <a:off x="2349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8" name="Rectangle 785"/>
              <p:cNvSpPr>
                <a:spLocks noChangeArrowheads="1"/>
              </p:cNvSpPr>
              <p:nvPr/>
            </p:nvSpPr>
            <p:spPr bwMode="auto">
              <a:xfrm>
                <a:off x="2461" y="234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9" name="Rectangle 786"/>
              <p:cNvSpPr>
                <a:spLocks noChangeArrowheads="1"/>
              </p:cNvSpPr>
              <p:nvPr/>
            </p:nvSpPr>
            <p:spPr bwMode="auto">
              <a:xfrm>
                <a:off x="2506" y="2341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0" name="Rectangle 787"/>
              <p:cNvSpPr>
                <a:spLocks noChangeArrowheads="1"/>
              </p:cNvSpPr>
              <p:nvPr/>
            </p:nvSpPr>
            <p:spPr bwMode="auto">
              <a:xfrm>
                <a:off x="2569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1" name="Rectangle 788"/>
              <p:cNvSpPr>
                <a:spLocks noChangeArrowheads="1"/>
              </p:cNvSpPr>
              <p:nvPr/>
            </p:nvSpPr>
            <p:spPr bwMode="auto">
              <a:xfrm>
                <a:off x="2681" y="2341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2" name="Rectangle 789"/>
              <p:cNvSpPr>
                <a:spLocks noChangeArrowheads="1"/>
              </p:cNvSpPr>
              <p:nvPr/>
            </p:nvSpPr>
            <p:spPr bwMode="auto">
              <a:xfrm>
                <a:off x="2726" y="234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3" name="Rectangle 790"/>
              <p:cNvSpPr>
                <a:spLocks noChangeArrowheads="1"/>
              </p:cNvSpPr>
              <p:nvPr/>
            </p:nvSpPr>
            <p:spPr bwMode="auto">
              <a:xfrm>
                <a:off x="2789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4" name="Rectangle 791"/>
              <p:cNvSpPr>
                <a:spLocks noChangeArrowheads="1"/>
              </p:cNvSpPr>
              <p:nvPr/>
            </p:nvSpPr>
            <p:spPr bwMode="auto">
              <a:xfrm>
                <a:off x="2018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5" name="Rectangle 792"/>
              <p:cNvSpPr>
                <a:spLocks noChangeArrowheads="1"/>
              </p:cNvSpPr>
              <p:nvPr/>
            </p:nvSpPr>
            <p:spPr bwMode="auto">
              <a:xfrm>
                <a:off x="2018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6" name="Rectangle 793"/>
              <p:cNvSpPr>
                <a:spLocks noChangeArrowheads="1"/>
              </p:cNvSpPr>
              <p:nvPr/>
            </p:nvSpPr>
            <p:spPr bwMode="auto">
              <a:xfrm>
                <a:off x="2022" y="2338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7" name="Rectangle 794"/>
              <p:cNvSpPr>
                <a:spLocks noChangeArrowheads="1"/>
              </p:cNvSpPr>
              <p:nvPr/>
            </p:nvSpPr>
            <p:spPr bwMode="auto">
              <a:xfrm>
                <a:off x="2237" y="2338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8" name="Rectangle 795"/>
              <p:cNvSpPr>
                <a:spLocks noChangeArrowheads="1"/>
              </p:cNvSpPr>
              <p:nvPr/>
            </p:nvSpPr>
            <p:spPr bwMode="auto">
              <a:xfrm>
                <a:off x="2242" y="2338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9" name="Rectangle 796"/>
              <p:cNvSpPr>
                <a:spLocks noChangeArrowheads="1"/>
              </p:cNvSpPr>
              <p:nvPr/>
            </p:nvSpPr>
            <p:spPr bwMode="auto">
              <a:xfrm>
                <a:off x="2457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0" name="Rectangle 797"/>
              <p:cNvSpPr>
                <a:spLocks noChangeArrowheads="1"/>
              </p:cNvSpPr>
              <p:nvPr/>
            </p:nvSpPr>
            <p:spPr bwMode="auto">
              <a:xfrm>
                <a:off x="2461" y="233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1" name="Rectangle 798"/>
              <p:cNvSpPr>
                <a:spLocks noChangeArrowheads="1"/>
              </p:cNvSpPr>
              <p:nvPr/>
            </p:nvSpPr>
            <p:spPr bwMode="auto">
              <a:xfrm>
                <a:off x="2677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2" name="Rectangle 799"/>
              <p:cNvSpPr>
                <a:spLocks noChangeArrowheads="1"/>
              </p:cNvSpPr>
              <p:nvPr/>
            </p:nvSpPr>
            <p:spPr bwMode="auto">
              <a:xfrm>
                <a:off x="2681" y="2338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3" name="Rectangle 800"/>
              <p:cNvSpPr>
                <a:spLocks noChangeArrowheads="1"/>
              </p:cNvSpPr>
              <p:nvPr/>
            </p:nvSpPr>
            <p:spPr bwMode="auto">
              <a:xfrm>
                <a:off x="2898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4" name="Rectangle 801"/>
              <p:cNvSpPr>
                <a:spLocks noChangeArrowheads="1"/>
              </p:cNvSpPr>
              <p:nvPr/>
            </p:nvSpPr>
            <p:spPr bwMode="auto">
              <a:xfrm>
                <a:off x="2898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5" name="Rectangle 802"/>
              <p:cNvSpPr>
                <a:spLocks noChangeArrowheads="1"/>
              </p:cNvSpPr>
              <p:nvPr/>
            </p:nvSpPr>
            <p:spPr bwMode="auto">
              <a:xfrm>
                <a:off x="2018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6" name="Rectangle 803"/>
              <p:cNvSpPr>
                <a:spLocks noChangeArrowheads="1"/>
              </p:cNvSpPr>
              <p:nvPr/>
            </p:nvSpPr>
            <p:spPr bwMode="auto">
              <a:xfrm>
                <a:off x="2237" y="2341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7" name="Rectangle 804"/>
              <p:cNvSpPr>
                <a:spLocks noChangeArrowheads="1"/>
              </p:cNvSpPr>
              <p:nvPr/>
            </p:nvSpPr>
            <p:spPr bwMode="auto">
              <a:xfrm>
                <a:off x="2457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8" name="Rectangle 805"/>
              <p:cNvSpPr>
                <a:spLocks noChangeArrowheads="1"/>
              </p:cNvSpPr>
              <p:nvPr/>
            </p:nvSpPr>
            <p:spPr bwMode="auto">
              <a:xfrm>
                <a:off x="2677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9" name="Rectangle 806"/>
              <p:cNvSpPr>
                <a:spLocks noChangeArrowheads="1"/>
              </p:cNvSpPr>
              <p:nvPr/>
            </p:nvSpPr>
            <p:spPr bwMode="auto">
              <a:xfrm>
                <a:off x="2898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0" name="Rectangle 807"/>
              <p:cNvSpPr>
                <a:spLocks noChangeArrowheads="1"/>
              </p:cNvSpPr>
              <p:nvPr/>
            </p:nvSpPr>
            <p:spPr bwMode="auto">
              <a:xfrm>
                <a:off x="2900" y="2427"/>
                <a:ext cx="4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1" name="Rectangle 808"/>
              <p:cNvSpPr>
                <a:spLocks noChangeArrowheads="1"/>
              </p:cNvSpPr>
              <p:nvPr/>
            </p:nvSpPr>
            <p:spPr bwMode="auto">
              <a:xfrm>
                <a:off x="2022" y="2430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2" name="Rectangle 809"/>
              <p:cNvSpPr>
                <a:spLocks noChangeArrowheads="1"/>
              </p:cNvSpPr>
              <p:nvPr/>
            </p:nvSpPr>
            <p:spPr bwMode="auto">
              <a:xfrm>
                <a:off x="2066" y="243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3" name="Rectangle 810"/>
              <p:cNvSpPr>
                <a:spLocks noChangeArrowheads="1"/>
              </p:cNvSpPr>
              <p:nvPr/>
            </p:nvSpPr>
            <p:spPr bwMode="auto">
              <a:xfrm>
                <a:off x="2130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Group 1012"/>
            <p:cNvGrpSpPr>
              <a:grpSpLocks/>
            </p:cNvGrpSpPr>
            <p:nvPr/>
          </p:nvGrpSpPr>
          <p:grpSpPr bwMode="auto">
            <a:xfrm>
              <a:off x="253" y="2183"/>
              <a:ext cx="6068" cy="761"/>
              <a:chOff x="253" y="2183"/>
              <a:chExt cx="6068" cy="761"/>
            </a:xfrm>
          </p:grpSpPr>
          <p:sp>
            <p:nvSpPr>
              <p:cNvPr id="904" name="Rectangle 812"/>
              <p:cNvSpPr>
                <a:spLocks noChangeArrowheads="1"/>
              </p:cNvSpPr>
              <p:nvPr/>
            </p:nvSpPr>
            <p:spPr bwMode="auto">
              <a:xfrm>
                <a:off x="2239" y="2430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5" name="Rectangle 813"/>
              <p:cNvSpPr>
                <a:spLocks noChangeArrowheads="1"/>
              </p:cNvSpPr>
              <p:nvPr/>
            </p:nvSpPr>
            <p:spPr bwMode="auto">
              <a:xfrm>
                <a:off x="2286" y="2430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6" name="Rectangle 814"/>
              <p:cNvSpPr>
                <a:spLocks noChangeArrowheads="1"/>
              </p:cNvSpPr>
              <p:nvPr/>
            </p:nvSpPr>
            <p:spPr bwMode="auto">
              <a:xfrm>
                <a:off x="2349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7" name="Rectangle 815"/>
              <p:cNvSpPr>
                <a:spLocks noChangeArrowheads="1"/>
              </p:cNvSpPr>
              <p:nvPr/>
            </p:nvSpPr>
            <p:spPr bwMode="auto">
              <a:xfrm>
                <a:off x="2459" y="2430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8" name="Rectangle 816"/>
              <p:cNvSpPr>
                <a:spLocks noChangeArrowheads="1"/>
              </p:cNvSpPr>
              <p:nvPr/>
            </p:nvSpPr>
            <p:spPr bwMode="auto">
              <a:xfrm>
                <a:off x="2506" y="2430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9" name="Rectangle 817"/>
              <p:cNvSpPr>
                <a:spLocks noChangeArrowheads="1"/>
              </p:cNvSpPr>
              <p:nvPr/>
            </p:nvSpPr>
            <p:spPr bwMode="auto">
              <a:xfrm>
                <a:off x="2569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0" name="Rectangle 818"/>
              <p:cNvSpPr>
                <a:spLocks noChangeArrowheads="1"/>
              </p:cNvSpPr>
              <p:nvPr/>
            </p:nvSpPr>
            <p:spPr bwMode="auto">
              <a:xfrm>
                <a:off x="2679" y="2430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1" name="Rectangle 819"/>
              <p:cNvSpPr>
                <a:spLocks noChangeArrowheads="1"/>
              </p:cNvSpPr>
              <p:nvPr/>
            </p:nvSpPr>
            <p:spPr bwMode="auto">
              <a:xfrm>
                <a:off x="2726" y="2430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2" name="Rectangle 820"/>
              <p:cNvSpPr>
                <a:spLocks noChangeArrowheads="1"/>
              </p:cNvSpPr>
              <p:nvPr/>
            </p:nvSpPr>
            <p:spPr bwMode="auto">
              <a:xfrm>
                <a:off x="2789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3" name="Rectangle 821"/>
              <p:cNvSpPr>
                <a:spLocks noChangeArrowheads="1"/>
              </p:cNvSpPr>
              <p:nvPr/>
            </p:nvSpPr>
            <p:spPr bwMode="auto">
              <a:xfrm>
                <a:off x="2018" y="242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4" name="Rectangle 822"/>
              <p:cNvSpPr>
                <a:spLocks noChangeArrowheads="1"/>
              </p:cNvSpPr>
              <p:nvPr/>
            </p:nvSpPr>
            <p:spPr bwMode="auto">
              <a:xfrm>
                <a:off x="2022" y="2427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5" name="Rectangle 823"/>
              <p:cNvSpPr>
                <a:spLocks noChangeArrowheads="1"/>
              </p:cNvSpPr>
              <p:nvPr/>
            </p:nvSpPr>
            <p:spPr bwMode="auto">
              <a:xfrm>
                <a:off x="2237" y="2427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6" name="Rectangle 824"/>
              <p:cNvSpPr>
                <a:spLocks noChangeArrowheads="1"/>
              </p:cNvSpPr>
              <p:nvPr/>
            </p:nvSpPr>
            <p:spPr bwMode="auto">
              <a:xfrm>
                <a:off x="2237" y="2427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7" name="Rectangle 825"/>
              <p:cNvSpPr>
                <a:spLocks noChangeArrowheads="1"/>
              </p:cNvSpPr>
              <p:nvPr/>
            </p:nvSpPr>
            <p:spPr bwMode="auto">
              <a:xfrm>
                <a:off x="2242" y="2427"/>
                <a:ext cx="215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8" name="Rectangle 826"/>
              <p:cNvSpPr>
                <a:spLocks noChangeArrowheads="1"/>
              </p:cNvSpPr>
              <p:nvPr/>
            </p:nvSpPr>
            <p:spPr bwMode="auto">
              <a:xfrm>
                <a:off x="2457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19" name="Rectangle 827"/>
              <p:cNvSpPr>
                <a:spLocks noChangeArrowheads="1"/>
              </p:cNvSpPr>
              <p:nvPr/>
            </p:nvSpPr>
            <p:spPr bwMode="auto">
              <a:xfrm>
                <a:off x="2459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0" name="Rectangle 828"/>
              <p:cNvSpPr>
                <a:spLocks noChangeArrowheads="1"/>
              </p:cNvSpPr>
              <p:nvPr/>
            </p:nvSpPr>
            <p:spPr bwMode="auto">
              <a:xfrm>
                <a:off x="2461" y="2427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1" name="Rectangle 829"/>
              <p:cNvSpPr>
                <a:spLocks noChangeArrowheads="1"/>
              </p:cNvSpPr>
              <p:nvPr/>
            </p:nvSpPr>
            <p:spPr bwMode="auto">
              <a:xfrm>
                <a:off x="2677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2" name="Rectangle 830"/>
              <p:cNvSpPr>
                <a:spLocks noChangeArrowheads="1"/>
              </p:cNvSpPr>
              <p:nvPr/>
            </p:nvSpPr>
            <p:spPr bwMode="auto">
              <a:xfrm>
                <a:off x="2679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3" name="Rectangle 831"/>
              <p:cNvSpPr>
                <a:spLocks noChangeArrowheads="1"/>
              </p:cNvSpPr>
              <p:nvPr/>
            </p:nvSpPr>
            <p:spPr bwMode="auto">
              <a:xfrm>
                <a:off x="2681" y="2427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4" name="Rectangle 832"/>
              <p:cNvSpPr>
                <a:spLocks noChangeArrowheads="1"/>
              </p:cNvSpPr>
              <p:nvPr/>
            </p:nvSpPr>
            <p:spPr bwMode="auto">
              <a:xfrm>
                <a:off x="2898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5" name="Rectangle 833"/>
              <p:cNvSpPr>
                <a:spLocks noChangeArrowheads="1"/>
              </p:cNvSpPr>
              <p:nvPr/>
            </p:nvSpPr>
            <p:spPr bwMode="auto">
              <a:xfrm>
                <a:off x="2018" y="243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6" name="Rectangle 834"/>
              <p:cNvSpPr>
                <a:spLocks noChangeArrowheads="1"/>
              </p:cNvSpPr>
              <p:nvPr/>
            </p:nvSpPr>
            <p:spPr bwMode="auto">
              <a:xfrm>
                <a:off x="2018" y="2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7" name="Rectangle 835"/>
              <p:cNvSpPr>
                <a:spLocks noChangeArrowheads="1"/>
              </p:cNvSpPr>
              <p:nvPr/>
            </p:nvSpPr>
            <p:spPr bwMode="auto">
              <a:xfrm>
                <a:off x="2018" y="2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8" name="Rectangle 836"/>
              <p:cNvSpPr>
                <a:spLocks noChangeArrowheads="1"/>
              </p:cNvSpPr>
              <p:nvPr/>
            </p:nvSpPr>
            <p:spPr bwMode="auto">
              <a:xfrm>
                <a:off x="2022" y="2516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29" name="Rectangle 837"/>
              <p:cNvSpPr>
                <a:spLocks noChangeArrowheads="1"/>
              </p:cNvSpPr>
              <p:nvPr/>
            </p:nvSpPr>
            <p:spPr bwMode="auto">
              <a:xfrm>
                <a:off x="2460" y="2516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0" name="Rectangle 838"/>
              <p:cNvSpPr>
                <a:spLocks noChangeArrowheads="1"/>
              </p:cNvSpPr>
              <p:nvPr/>
            </p:nvSpPr>
            <p:spPr bwMode="auto">
              <a:xfrm>
                <a:off x="2953" y="2186"/>
                <a:ext cx="915" cy="484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1" name="Rectangle 839"/>
              <p:cNvSpPr>
                <a:spLocks noChangeArrowheads="1"/>
              </p:cNvSpPr>
              <p:nvPr/>
            </p:nvSpPr>
            <p:spPr bwMode="auto">
              <a:xfrm>
                <a:off x="3002" y="2386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2" name="Rectangle 840"/>
              <p:cNvSpPr>
                <a:spLocks noChangeArrowheads="1"/>
              </p:cNvSpPr>
              <p:nvPr/>
            </p:nvSpPr>
            <p:spPr bwMode="auto">
              <a:xfrm>
                <a:off x="3046" y="2386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3" name="Rectangle 841"/>
              <p:cNvSpPr>
                <a:spLocks noChangeArrowheads="1"/>
              </p:cNvSpPr>
              <p:nvPr/>
            </p:nvSpPr>
            <p:spPr bwMode="auto">
              <a:xfrm>
                <a:off x="3101" y="238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4" name="Rectangle 842"/>
              <p:cNvSpPr>
                <a:spLocks noChangeArrowheads="1"/>
              </p:cNvSpPr>
              <p:nvPr/>
            </p:nvSpPr>
            <p:spPr bwMode="auto">
              <a:xfrm>
                <a:off x="3207" y="2386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5" name="Rectangle 843"/>
              <p:cNvSpPr>
                <a:spLocks noChangeArrowheads="1"/>
              </p:cNvSpPr>
              <p:nvPr/>
            </p:nvSpPr>
            <p:spPr bwMode="auto">
              <a:xfrm>
                <a:off x="3252" y="2386"/>
                <a:ext cx="11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6" name="Rectangle 844"/>
              <p:cNvSpPr>
                <a:spLocks noChangeArrowheads="1"/>
              </p:cNvSpPr>
              <p:nvPr/>
            </p:nvSpPr>
            <p:spPr bwMode="auto">
              <a:xfrm>
                <a:off x="3308" y="238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7" name="Rectangle 845"/>
              <p:cNvSpPr>
                <a:spLocks noChangeArrowheads="1"/>
              </p:cNvSpPr>
              <p:nvPr/>
            </p:nvSpPr>
            <p:spPr bwMode="auto">
              <a:xfrm>
                <a:off x="3412" y="2386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8" name="Rectangle 846"/>
              <p:cNvSpPr>
                <a:spLocks noChangeArrowheads="1"/>
              </p:cNvSpPr>
              <p:nvPr/>
            </p:nvSpPr>
            <p:spPr bwMode="auto">
              <a:xfrm>
                <a:off x="3456" y="2386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39" name="Rectangle 847"/>
              <p:cNvSpPr>
                <a:spLocks noChangeArrowheads="1"/>
              </p:cNvSpPr>
              <p:nvPr/>
            </p:nvSpPr>
            <p:spPr bwMode="auto">
              <a:xfrm>
                <a:off x="3512" y="238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0" name="Rectangle 848"/>
              <p:cNvSpPr>
                <a:spLocks noChangeArrowheads="1"/>
              </p:cNvSpPr>
              <p:nvPr/>
            </p:nvSpPr>
            <p:spPr bwMode="auto">
              <a:xfrm>
                <a:off x="3618" y="2386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1" name="Rectangle 849"/>
              <p:cNvSpPr>
                <a:spLocks noChangeArrowheads="1"/>
              </p:cNvSpPr>
              <p:nvPr/>
            </p:nvSpPr>
            <p:spPr bwMode="auto">
              <a:xfrm>
                <a:off x="3661" y="2386"/>
                <a:ext cx="113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2" name="Rectangle 850"/>
              <p:cNvSpPr>
                <a:spLocks noChangeArrowheads="1"/>
              </p:cNvSpPr>
              <p:nvPr/>
            </p:nvSpPr>
            <p:spPr bwMode="auto">
              <a:xfrm>
                <a:off x="3717" y="238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3" name="Rectangle 851"/>
              <p:cNvSpPr>
                <a:spLocks noChangeArrowheads="1"/>
              </p:cNvSpPr>
              <p:nvPr/>
            </p:nvSpPr>
            <p:spPr bwMode="auto">
              <a:xfrm>
                <a:off x="2998" y="23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4" name="Rectangle 852"/>
              <p:cNvSpPr>
                <a:spLocks noChangeArrowheads="1"/>
              </p:cNvSpPr>
              <p:nvPr/>
            </p:nvSpPr>
            <p:spPr bwMode="auto">
              <a:xfrm>
                <a:off x="2998" y="23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5" name="Rectangle 853"/>
              <p:cNvSpPr>
                <a:spLocks noChangeArrowheads="1"/>
              </p:cNvSpPr>
              <p:nvPr/>
            </p:nvSpPr>
            <p:spPr bwMode="auto">
              <a:xfrm>
                <a:off x="3002" y="2383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6" name="Rectangle 854"/>
              <p:cNvSpPr>
                <a:spLocks noChangeArrowheads="1"/>
              </p:cNvSpPr>
              <p:nvPr/>
            </p:nvSpPr>
            <p:spPr bwMode="auto">
              <a:xfrm>
                <a:off x="3203" y="23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7" name="Rectangle 855"/>
              <p:cNvSpPr>
                <a:spLocks noChangeArrowheads="1"/>
              </p:cNvSpPr>
              <p:nvPr/>
            </p:nvSpPr>
            <p:spPr bwMode="auto">
              <a:xfrm>
                <a:off x="3207" y="2383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8" name="Rectangle 856"/>
              <p:cNvSpPr>
                <a:spLocks noChangeArrowheads="1"/>
              </p:cNvSpPr>
              <p:nvPr/>
            </p:nvSpPr>
            <p:spPr bwMode="auto">
              <a:xfrm>
                <a:off x="3408" y="23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49" name="Rectangle 857"/>
              <p:cNvSpPr>
                <a:spLocks noChangeArrowheads="1"/>
              </p:cNvSpPr>
              <p:nvPr/>
            </p:nvSpPr>
            <p:spPr bwMode="auto">
              <a:xfrm>
                <a:off x="3412" y="2383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0" name="Rectangle 858"/>
              <p:cNvSpPr>
                <a:spLocks noChangeArrowheads="1"/>
              </p:cNvSpPr>
              <p:nvPr/>
            </p:nvSpPr>
            <p:spPr bwMode="auto">
              <a:xfrm>
                <a:off x="3612" y="2383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1" name="Rectangle 859"/>
              <p:cNvSpPr>
                <a:spLocks noChangeArrowheads="1"/>
              </p:cNvSpPr>
              <p:nvPr/>
            </p:nvSpPr>
            <p:spPr bwMode="auto">
              <a:xfrm>
                <a:off x="3617" y="2383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2" name="Rectangle 860"/>
              <p:cNvSpPr>
                <a:spLocks noChangeArrowheads="1"/>
              </p:cNvSpPr>
              <p:nvPr/>
            </p:nvSpPr>
            <p:spPr bwMode="auto">
              <a:xfrm>
                <a:off x="3819" y="23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3" name="Rectangle 861"/>
              <p:cNvSpPr>
                <a:spLocks noChangeArrowheads="1"/>
              </p:cNvSpPr>
              <p:nvPr/>
            </p:nvSpPr>
            <p:spPr bwMode="auto">
              <a:xfrm>
                <a:off x="3819" y="23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4" name="Rectangle 862"/>
              <p:cNvSpPr>
                <a:spLocks noChangeArrowheads="1"/>
              </p:cNvSpPr>
              <p:nvPr/>
            </p:nvSpPr>
            <p:spPr bwMode="auto">
              <a:xfrm>
                <a:off x="2998" y="238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5" name="Rectangle 863"/>
              <p:cNvSpPr>
                <a:spLocks noChangeArrowheads="1"/>
              </p:cNvSpPr>
              <p:nvPr/>
            </p:nvSpPr>
            <p:spPr bwMode="auto">
              <a:xfrm>
                <a:off x="2998" y="247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6" name="Rectangle 864"/>
              <p:cNvSpPr>
                <a:spLocks noChangeArrowheads="1"/>
              </p:cNvSpPr>
              <p:nvPr/>
            </p:nvSpPr>
            <p:spPr bwMode="auto">
              <a:xfrm>
                <a:off x="2998" y="247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7" name="Rectangle 865"/>
              <p:cNvSpPr>
                <a:spLocks noChangeArrowheads="1"/>
              </p:cNvSpPr>
              <p:nvPr/>
            </p:nvSpPr>
            <p:spPr bwMode="auto">
              <a:xfrm>
                <a:off x="3002" y="247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8" name="Rectangle 866"/>
              <p:cNvSpPr>
                <a:spLocks noChangeArrowheads="1"/>
              </p:cNvSpPr>
              <p:nvPr/>
            </p:nvSpPr>
            <p:spPr bwMode="auto">
              <a:xfrm>
                <a:off x="3203" y="238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59" name="Rectangle 867"/>
              <p:cNvSpPr>
                <a:spLocks noChangeArrowheads="1"/>
              </p:cNvSpPr>
              <p:nvPr/>
            </p:nvSpPr>
            <p:spPr bwMode="auto">
              <a:xfrm>
                <a:off x="3203" y="247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0" name="Rectangle 868"/>
              <p:cNvSpPr>
                <a:spLocks noChangeArrowheads="1"/>
              </p:cNvSpPr>
              <p:nvPr/>
            </p:nvSpPr>
            <p:spPr bwMode="auto">
              <a:xfrm>
                <a:off x="3207" y="247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1" name="Rectangle 869"/>
              <p:cNvSpPr>
                <a:spLocks noChangeArrowheads="1"/>
              </p:cNvSpPr>
              <p:nvPr/>
            </p:nvSpPr>
            <p:spPr bwMode="auto">
              <a:xfrm>
                <a:off x="3408" y="238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2" name="Rectangle 870"/>
              <p:cNvSpPr>
                <a:spLocks noChangeArrowheads="1"/>
              </p:cNvSpPr>
              <p:nvPr/>
            </p:nvSpPr>
            <p:spPr bwMode="auto">
              <a:xfrm>
                <a:off x="3408" y="247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3" name="Rectangle 871"/>
              <p:cNvSpPr>
                <a:spLocks noChangeArrowheads="1"/>
              </p:cNvSpPr>
              <p:nvPr/>
            </p:nvSpPr>
            <p:spPr bwMode="auto">
              <a:xfrm>
                <a:off x="3412" y="2471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4" name="Rectangle 872"/>
              <p:cNvSpPr>
                <a:spLocks noChangeArrowheads="1"/>
              </p:cNvSpPr>
              <p:nvPr/>
            </p:nvSpPr>
            <p:spPr bwMode="auto">
              <a:xfrm>
                <a:off x="3612" y="2386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5" name="Rectangle 873"/>
              <p:cNvSpPr>
                <a:spLocks noChangeArrowheads="1"/>
              </p:cNvSpPr>
              <p:nvPr/>
            </p:nvSpPr>
            <p:spPr bwMode="auto">
              <a:xfrm>
                <a:off x="3612" y="247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6" name="Rectangle 874"/>
              <p:cNvSpPr>
                <a:spLocks noChangeArrowheads="1"/>
              </p:cNvSpPr>
              <p:nvPr/>
            </p:nvSpPr>
            <p:spPr bwMode="auto">
              <a:xfrm>
                <a:off x="3617" y="2471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7" name="Rectangle 875"/>
              <p:cNvSpPr>
                <a:spLocks noChangeArrowheads="1"/>
              </p:cNvSpPr>
              <p:nvPr/>
            </p:nvSpPr>
            <p:spPr bwMode="auto">
              <a:xfrm>
                <a:off x="3819" y="238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8" name="Rectangle 876"/>
              <p:cNvSpPr>
                <a:spLocks noChangeArrowheads="1"/>
              </p:cNvSpPr>
              <p:nvPr/>
            </p:nvSpPr>
            <p:spPr bwMode="auto">
              <a:xfrm>
                <a:off x="3819" y="247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69" name="Rectangle 877"/>
              <p:cNvSpPr>
                <a:spLocks noChangeArrowheads="1"/>
              </p:cNvSpPr>
              <p:nvPr/>
            </p:nvSpPr>
            <p:spPr bwMode="auto">
              <a:xfrm>
                <a:off x="3819" y="247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0" name="Rectangle 878"/>
              <p:cNvSpPr>
                <a:spLocks noChangeArrowheads="1"/>
              </p:cNvSpPr>
              <p:nvPr/>
            </p:nvSpPr>
            <p:spPr bwMode="auto">
              <a:xfrm>
                <a:off x="3410" y="2471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1" name="Rectangle 879"/>
              <p:cNvSpPr>
                <a:spLocks noChangeArrowheads="1"/>
              </p:cNvSpPr>
              <p:nvPr/>
            </p:nvSpPr>
            <p:spPr bwMode="auto">
              <a:xfrm>
                <a:off x="3872" y="2186"/>
                <a:ext cx="1007" cy="484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2" name="Rectangle 880"/>
              <p:cNvSpPr>
                <a:spLocks noChangeArrowheads="1"/>
              </p:cNvSpPr>
              <p:nvPr/>
            </p:nvSpPr>
            <p:spPr bwMode="auto">
              <a:xfrm>
                <a:off x="4801" y="2338"/>
                <a:ext cx="33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3" name="Rectangle 881"/>
              <p:cNvSpPr>
                <a:spLocks noChangeArrowheads="1"/>
              </p:cNvSpPr>
              <p:nvPr/>
            </p:nvSpPr>
            <p:spPr bwMode="auto">
              <a:xfrm>
                <a:off x="3920" y="234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4" name="Rectangle 882"/>
              <p:cNvSpPr>
                <a:spLocks noChangeArrowheads="1"/>
              </p:cNvSpPr>
              <p:nvPr/>
            </p:nvSpPr>
            <p:spPr bwMode="auto">
              <a:xfrm>
                <a:off x="3965" y="234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5" name="Rectangle 883"/>
              <p:cNvSpPr>
                <a:spLocks noChangeArrowheads="1"/>
              </p:cNvSpPr>
              <p:nvPr/>
            </p:nvSpPr>
            <p:spPr bwMode="auto">
              <a:xfrm>
                <a:off x="4028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6" name="Rectangle 884"/>
              <p:cNvSpPr>
                <a:spLocks noChangeArrowheads="1"/>
              </p:cNvSpPr>
              <p:nvPr/>
            </p:nvSpPr>
            <p:spPr bwMode="auto">
              <a:xfrm>
                <a:off x="4140" y="234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7" name="Rectangle 885"/>
              <p:cNvSpPr>
                <a:spLocks noChangeArrowheads="1"/>
              </p:cNvSpPr>
              <p:nvPr/>
            </p:nvSpPr>
            <p:spPr bwMode="auto">
              <a:xfrm>
                <a:off x="4185" y="2341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78" name="Rectangle 886"/>
              <p:cNvSpPr>
                <a:spLocks noChangeArrowheads="1"/>
              </p:cNvSpPr>
              <p:nvPr/>
            </p:nvSpPr>
            <p:spPr bwMode="auto">
              <a:xfrm>
                <a:off x="4248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9" name="Rectangle 887"/>
              <p:cNvSpPr>
                <a:spLocks noChangeArrowheads="1"/>
              </p:cNvSpPr>
              <p:nvPr/>
            </p:nvSpPr>
            <p:spPr bwMode="auto">
              <a:xfrm>
                <a:off x="4360" y="234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0" name="Rectangle 888"/>
              <p:cNvSpPr>
                <a:spLocks noChangeArrowheads="1"/>
              </p:cNvSpPr>
              <p:nvPr/>
            </p:nvSpPr>
            <p:spPr bwMode="auto">
              <a:xfrm>
                <a:off x="4405" y="2341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1" name="Rectangle 889"/>
              <p:cNvSpPr>
                <a:spLocks noChangeArrowheads="1"/>
              </p:cNvSpPr>
              <p:nvPr/>
            </p:nvSpPr>
            <p:spPr bwMode="auto">
              <a:xfrm>
                <a:off x="4468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2" name="Rectangle 890"/>
              <p:cNvSpPr>
                <a:spLocks noChangeArrowheads="1"/>
              </p:cNvSpPr>
              <p:nvPr/>
            </p:nvSpPr>
            <p:spPr bwMode="auto">
              <a:xfrm>
                <a:off x="4580" y="2341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3" name="Rectangle 891"/>
              <p:cNvSpPr>
                <a:spLocks noChangeArrowheads="1"/>
              </p:cNvSpPr>
              <p:nvPr/>
            </p:nvSpPr>
            <p:spPr bwMode="auto">
              <a:xfrm>
                <a:off x="4625" y="234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4" name="Rectangle 892"/>
              <p:cNvSpPr>
                <a:spLocks noChangeArrowheads="1"/>
              </p:cNvSpPr>
              <p:nvPr/>
            </p:nvSpPr>
            <p:spPr bwMode="auto">
              <a:xfrm>
                <a:off x="4688" y="23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5" name="Rectangle 893"/>
              <p:cNvSpPr>
                <a:spLocks noChangeArrowheads="1"/>
              </p:cNvSpPr>
              <p:nvPr/>
            </p:nvSpPr>
            <p:spPr bwMode="auto">
              <a:xfrm>
                <a:off x="3916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6" name="Rectangle 894"/>
              <p:cNvSpPr>
                <a:spLocks noChangeArrowheads="1"/>
              </p:cNvSpPr>
              <p:nvPr/>
            </p:nvSpPr>
            <p:spPr bwMode="auto">
              <a:xfrm>
                <a:off x="3916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7" name="Rectangle 895"/>
              <p:cNvSpPr>
                <a:spLocks noChangeArrowheads="1"/>
              </p:cNvSpPr>
              <p:nvPr/>
            </p:nvSpPr>
            <p:spPr bwMode="auto">
              <a:xfrm>
                <a:off x="3920" y="233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8" name="Rectangle 896"/>
              <p:cNvSpPr>
                <a:spLocks noChangeArrowheads="1"/>
              </p:cNvSpPr>
              <p:nvPr/>
            </p:nvSpPr>
            <p:spPr bwMode="auto">
              <a:xfrm>
                <a:off x="4136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89" name="Rectangle 897"/>
              <p:cNvSpPr>
                <a:spLocks noChangeArrowheads="1"/>
              </p:cNvSpPr>
              <p:nvPr/>
            </p:nvSpPr>
            <p:spPr bwMode="auto">
              <a:xfrm>
                <a:off x="4140" y="233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0" name="Rectangle 898"/>
              <p:cNvSpPr>
                <a:spLocks noChangeArrowheads="1"/>
              </p:cNvSpPr>
              <p:nvPr/>
            </p:nvSpPr>
            <p:spPr bwMode="auto">
              <a:xfrm>
                <a:off x="4356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1" name="Rectangle 899"/>
              <p:cNvSpPr>
                <a:spLocks noChangeArrowheads="1"/>
              </p:cNvSpPr>
              <p:nvPr/>
            </p:nvSpPr>
            <p:spPr bwMode="auto">
              <a:xfrm>
                <a:off x="4360" y="233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2" name="Rectangle 900"/>
              <p:cNvSpPr>
                <a:spLocks noChangeArrowheads="1"/>
              </p:cNvSpPr>
              <p:nvPr/>
            </p:nvSpPr>
            <p:spPr bwMode="auto">
              <a:xfrm>
                <a:off x="4576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3" name="Rectangle 901"/>
              <p:cNvSpPr>
                <a:spLocks noChangeArrowheads="1"/>
              </p:cNvSpPr>
              <p:nvPr/>
            </p:nvSpPr>
            <p:spPr bwMode="auto">
              <a:xfrm>
                <a:off x="4580" y="2338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4" name="Rectangle 902"/>
              <p:cNvSpPr>
                <a:spLocks noChangeArrowheads="1"/>
              </p:cNvSpPr>
              <p:nvPr/>
            </p:nvSpPr>
            <p:spPr bwMode="auto">
              <a:xfrm>
                <a:off x="4797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5" name="Rectangle 903"/>
              <p:cNvSpPr>
                <a:spLocks noChangeArrowheads="1"/>
              </p:cNvSpPr>
              <p:nvPr/>
            </p:nvSpPr>
            <p:spPr bwMode="auto">
              <a:xfrm>
                <a:off x="4797" y="233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6" name="Rectangle 904"/>
              <p:cNvSpPr>
                <a:spLocks noChangeArrowheads="1"/>
              </p:cNvSpPr>
              <p:nvPr/>
            </p:nvSpPr>
            <p:spPr bwMode="auto">
              <a:xfrm>
                <a:off x="3916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7" name="Rectangle 905"/>
              <p:cNvSpPr>
                <a:spLocks noChangeArrowheads="1"/>
              </p:cNvSpPr>
              <p:nvPr/>
            </p:nvSpPr>
            <p:spPr bwMode="auto">
              <a:xfrm>
                <a:off x="4136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8" name="Rectangle 906"/>
              <p:cNvSpPr>
                <a:spLocks noChangeArrowheads="1"/>
              </p:cNvSpPr>
              <p:nvPr/>
            </p:nvSpPr>
            <p:spPr bwMode="auto">
              <a:xfrm>
                <a:off x="4356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99" name="Rectangle 907"/>
              <p:cNvSpPr>
                <a:spLocks noChangeArrowheads="1"/>
              </p:cNvSpPr>
              <p:nvPr/>
            </p:nvSpPr>
            <p:spPr bwMode="auto">
              <a:xfrm>
                <a:off x="4576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0" name="Rectangle 908"/>
              <p:cNvSpPr>
                <a:spLocks noChangeArrowheads="1"/>
              </p:cNvSpPr>
              <p:nvPr/>
            </p:nvSpPr>
            <p:spPr bwMode="auto">
              <a:xfrm>
                <a:off x="4797" y="234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1" name="Rectangle 909"/>
              <p:cNvSpPr>
                <a:spLocks noChangeArrowheads="1"/>
              </p:cNvSpPr>
              <p:nvPr/>
            </p:nvSpPr>
            <p:spPr bwMode="auto">
              <a:xfrm>
                <a:off x="4799" y="2427"/>
                <a:ext cx="35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2" name="Rectangle 910"/>
              <p:cNvSpPr>
                <a:spLocks noChangeArrowheads="1"/>
              </p:cNvSpPr>
              <p:nvPr/>
            </p:nvSpPr>
            <p:spPr bwMode="auto">
              <a:xfrm>
                <a:off x="3920" y="2430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3" name="Rectangle 911"/>
              <p:cNvSpPr>
                <a:spLocks noChangeArrowheads="1"/>
              </p:cNvSpPr>
              <p:nvPr/>
            </p:nvSpPr>
            <p:spPr bwMode="auto">
              <a:xfrm>
                <a:off x="3965" y="243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4" name="Rectangle 912"/>
              <p:cNvSpPr>
                <a:spLocks noChangeArrowheads="1"/>
              </p:cNvSpPr>
              <p:nvPr/>
            </p:nvSpPr>
            <p:spPr bwMode="auto">
              <a:xfrm>
                <a:off x="4028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5" name="Rectangle 913"/>
              <p:cNvSpPr>
                <a:spLocks noChangeArrowheads="1"/>
              </p:cNvSpPr>
              <p:nvPr/>
            </p:nvSpPr>
            <p:spPr bwMode="auto">
              <a:xfrm>
                <a:off x="4140" y="2430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6" name="Rectangle 914"/>
              <p:cNvSpPr>
                <a:spLocks noChangeArrowheads="1"/>
              </p:cNvSpPr>
              <p:nvPr/>
            </p:nvSpPr>
            <p:spPr bwMode="auto">
              <a:xfrm>
                <a:off x="4185" y="2430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7" name="Rectangle 915"/>
              <p:cNvSpPr>
                <a:spLocks noChangeArrowheads="1"/>
              </p:cNvSpPr>
              <p:nvPr/>
            </p:nvSpPr>
            <p:spPr bwMode="auto">
              <a:xfrm>
                <a:off x="4248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8" name="Rectangle 916"/>
              <p:cNvSpPr>
                <a:spLocks noChangeArrowheads="1"/>
              </p:cNvSpPr>
              <p:nvPr/>
            </p:nvSpPr>
            <p:spPr bwMode="auto">
              <a:xfrm>
                <a:off x="4358" y="2430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09" name="Rectangle 917"/>
              <p:cNvSpPr>
                <a:spLocks noChangeArrowheads="1"/>
              </p:cNvSpPr>
              <p:nvPr/>
            </p:nvSpPr>
            <p:spPr bwMode="auto">
              <a:xfrm>
                <a:off x="4405" y="2430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0" name="Rectangle 918"/>
              <p:cNvSpPr>
                <a:spLocks noChangeArrowheads="1"/>
              </p:cNvSpPr>
              <p:nvPr/>
            </p:nvSpPr>
            <p:spPr bwMode="auto">
              <a:xfrm>
                <a:off x="4468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1" name="Rectangle 919"/>
              <p:cNvSpPr>
                <a:spLocks noChangeArrowheads="1"/>
              </p:cNvSpPr>
              <p:nvPr/>
            </p:nvSpPr>
            <p:spPr bwMode="auto">
              <a:xfrm>
                <a:off x="4578" y="2430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2" name="Rectangle 920"/>
              <p:cNvSpPr>
                <a:spLocks noChangeArrowheads="1"/>
              </p:cNvSpPr>
              <p:nvPr/>
            </p:nvSpPr>
            <p:spPr bwMode="auto">
              <a:xfrm>
                <a:off x="4625" y="2430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3" name="Rectangle 921"/>
              <p:cNvSpPr>
                <a:spLocks noChangeArrowheads="1"/>
              </p:cNvSpPr>
              <p:nvPr/>
            </p:nvSpPr>
            <p:spPr bwMode="auto">
              <a:xfrm>
                <a:off x="4688" y="242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4" name="Rectangle 922"/>
              <p:cNvSpPr>
                <a:spLocks noChangeArrowheads="1"/>
              </p:cNvSpPr>
              <p:nvPr/>
            </p:nvSpPr>
            <p:spPr bwMode="auto">
              <a:xfrm>
                <a:off x="3916" y="242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5" name="Rectangle 923"/>
              <p:cNvSpPr>
                <a:spLocks noChangeArrowheads="1"/>
              </p:cNvSpPr>
              <p:nvPr/>
            </p:nvSpPr>
            <p:spPr bwMode="auto">
              <a:xfrm>
                <a:off x="3920" y="242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6" name="Rectangle 924"/>
              <p:cNvSpPr>
                <a:spLocks noChangeArrowheads="1"/>
              </p:cNvSpPr>
              <p:nvPr/>
            </p:nvSpPr>
            <p:spPr bwMode="auto">
              <a:xfrm>
                <a:off x="4136" y="242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7" name="Rectangle 925"/>
              <p:cNvSpPr>
                <a:spLocks noChangeArrowheads="1"/>
              </p:cNvSpPr>
              <p:nvPr/>
            </p:nvSpPr>
            <p:spPr bwMode="auto">
              <a:xfrm>
                <a:off x="4140" y="242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8" name="Rectangle 926"/>
              <p:cNvSpPr>
                <a:spLocks noChangeArrowheads="1"/>
              </p:cNvSpPr>
              <p:nvPr/>
            </p:nvSpPr>
            <p:spPr bwMode="auto">
              <a:xfrm>
                <a:off x="4356" y="242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19" name="Rectangle 927"/>
              <p:cNvSpPr>
                <a:spLocks noChangeArrowheads="1"/>
              </p:cNvSpPr>
              <p:nvPr/>
            </p:nvSpPr>
            <p:spPr bwMode="auto">
              <a:xfrm>
                <a:off x="4356" y="242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0" name="Rectangle 928"/>
              <p:cNvSpPr>
                <a:spLocks noChangeArrowheads="1"/>
              </p:cNvSpPr>
              <p:nvPr/>
            </p:nvSpPr>
            <p:spPr bwMode="auto">
              <a:xfrm>
                <a:off x="4360" y="2427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1" name="Rectangle 929"/>
              <p:cNvSpPr>
                <a:spLocks noChangeArrowheads="1"/>
              </p:cNvSpPr>
              <p:nvPr/>
            </p:nvSpPr>
            <p:spPr bwMode="auto">
              <a:xfrm>
                <a:off x="4576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2" name="Rectangle 930"/>
              <p:cNvSpPr>
                <a:spLocks noChangeArrowheads="1"/>
              </p:cNvSpPr>
              <p:nvPr/>
            </p:nvSpPr>
            <p:spPr bwMode="auto">
              <a:xfrm>
                <a:off x="4578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3" name="Rectangle 931"/>
              <p:cNvSpPr>
                <a:spLocks noChangeArrowheads="1"/>
              </p:cNvSpPr>
              <p:nvPr/>
            </p:nvSpPr>
            <p:spPr bwMode="auto">
              <a:xfrm>
                <a:off x="4580" y="2427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4" name="Rectangle 932"/>
              <p:cNvSpPr>
                <a:spLocks noChangeArrowheads="1"/>
              </p:cNvSpPr>
              <p:nvPr/>
            </p:nvSpPr>
            <p:spPr bwMode="auto">
              <a:xfrm>
                <a:off x="4797" y="242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5" name="Rectangle 933"/>
              <p:cNvSpPr>
                <a:spLocks noChangeArrowheads="1"/>
              </p:cNvSpPr>
              <p:nvPr/>
            </p:nvSpPr>
            <p:spPr bwMode="auto">
              <a:xfrm>
                <a:off x="3916" y="243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6" name="Rectangle 934"/>
              <p:cNvSpPr>
                <a:spLocks noChangeArrowheads="1"/>
              </p:cNvSpPr>
              <p:nvPr/>
            </p:nvSpPr>
            <p:spPr bwMode="auto">
              <a:xfrm>
                <a:off x="3916" y="2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7" name="Rectangle 935"/>
              <p:cNvSpPr>
                <a:spLocks noChangeArrowheads="1"/>
              </p:cNvSpPr>
              <p:nvPr/>
            </p:nvSpPr>
            <p:spPr bwMode="auto">
              <a:xfrm>
                <a:off x="3916" y="2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8" name="Rectangle 936"/>
              <p:cNvSpPr>
                <a:spLocks noChangeArrowheads="1"/>
              </p:cNvSpPr>
              <p:nvPr/>
            </p:nvSpPr>
            <p:spPr bwMode="auto">
              <a:xfrm>
                <a:off x="3920" y="2516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29" name="Rectangle 937"/>
              <p:cNvSpPr>
                <a:spLocks noChangeArrowheads="1"/>
              </p:cNvSpPr>
              <p:nvPr/>
            </p:nvSpPr>
            <p:spPr bwMode="auto">
              <a:xfrm>
                <a:off x="4136" y="243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0" name="Rectangle 938"/>
              <p:cNvSpPr>
                <a:spLocks noChangeArrowheads="1"/>
              </p:cNvSpPr>
              <p:nvPr/>
            </p:nvSpPr>
            <p:spPr bwMode="auto">
              <a:xfrm>
                <a:off x="4136" y="2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1" name="Rectangle 939"/>
              <p:cNvSpPr>
                <a:spLocks noChangeArrowheads="1"/>
              </p:cNvSpPr>
              <p:nvPr/>
            </p:nvSpPr>
            <p:spPr bwMode="auto">
              <a:xfrm>
                <a:off x="4140" y="2516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2" name="Rectangle 940"/>
              <p:cNvSpPr>
                <a:spLocks noChangeArrowheads="1"/>
              </p:cNvSpPr>
              <p:nvPr/>
            </p:nvSpPr>
            <p:spPr bwMode="auto">
              <a:xfrm>
                <a:off x="4375" y="2516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941"/>
              <p:cNvSpPr>
                <a:spLocks noChangeArrowheads="1"/>
              </p:cNvSpPr>
              <p:nvPr/>
            </p:nvSpPr>
            <p:spPr bwMode="auto">
              <a:xfrm>
                <a:off x="4883" y="2186"/>
                <a:ext cx="1434" cy="484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4" name="Rectangle 942"/>
              <p:cNvSpPr>
                <a:spLocks noChangeArrowheads="1"/>
              </p:cNvSpPr>
              <p:nvPr/>
            </p:nvSpPr>
            <p:spPr bwMode="auto">
              <a:xfrm>
                <a:off x="4927" y="2186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5" name="Rectangle 943"/>
              <p:cNvSpPr>
                <a:spLocks noChangeArrowheads="1"/>
              </p:cNvSpPr>
              <p:nvPr/>
            </p:nvSpPr>
            <p:spPr bwMode="auto">
              <a:xfrm>
                <a:off x="4927" y="2186"/>
                <a:ext cx="1116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6" name="Rectangle 944"/>
              <p:cNvSpPr>
                <a:spLocks noChangeArrowheads="1"/>
              </p:cNvSpPr>
              <p:nvPr/>
            </p:nvSpPr>
            <p:spPr bwMode="auto">
              <a:xfrm>
                <a:off x="4927" y="2188"/>
                <a:ext cx="118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http://datos.gob.mx/busca/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945"/>
              <p:cNvSpPr>
                <a:spLocks noChangeArrowheads="1"/>
              </p:cNvSpPr>
              <p:nvPr/>
            </p:nvSpPr>
            <p:spPr bwMode="auto">
              <a:xfrm>
                <a:off x="6043" y="2188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946"/>
              <p:cNvSpPr>
                <a:spLocks noChangeArrowheads="1"/>
              </p:cNvSpPr>
              <p:nvPr/>
            </p:nvSpPr>
            <p:spPr bwMode="auto">
              <a:xfrm>
                <a:off x="4927" y="2267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39" name="Rectangle 947"/>
              <p:cNvSpPr>
                <a:spLocks noChangeArrowheads="1"/>
              </p:cNvSpPr>
              <p:nvPr/>
            </p:nvSpPr>
            <p:spPr bwMode="auto">
              <a:xfrm>
                <a:off x="4927" y="2267"/>
                <a:ext cx="804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40" name="Rectangle 948"/>
              <p:cNvSpPr>
                <a:spLocks noChangeArrowheads="1"/>
              </p:cNvSpPr>
              <p:nvPr/>
            </p:nvSpPr>
            <p:spPr bwMode="auto">
              <a:xfrm>
                <a:off x="4927" y="2269"/>
                <a:ext cx="69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dataset/padron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Rectangle 949"/>
              <p:cNvSpPr>
                <a:spLocks noChangeArrowheads="1"/>
              </p:cNvSpPr>
              <p:nvPr/>
            </p:nvSpPr>
            <p:spPr bwMode="auto">
              <a:xfrm>
                <a:off x="5562" y="2269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Rectangle 950"/>
              <p:cNvSpPr>
                <a:spLocks noChangeArrowheads="1"/>
              </p:cNvSpPr>
              <p:nvPr/>
            </p:nvSpPr>
            <p:spPr bwMode="auto">
              <a:xfrm>
                <a:off x="5594" y="2269"/>
                <a:ext cx="1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Rectangle 951"/>
              <p:cNvSpPr>
                <a:spLocks noChangeArrowheads="1"/>
              </p:cNvSpPr>
              <p:nvPr/>
            </p:nvSpPr>
            <p:spPr bwMode="auto">
              <a:xfrm>
                <a:off x="5700" y="2269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Rectangle 952"/>
              <p:cNvSpPr>
                <a:spLocks noChangeArrowheads="1"/>
              </p:cNvSpPr>
              <p:nvPr/>
            </p:nvSpPr>
            <p:spPr bwMode="auto">
              <a:xfrm>
                <a:off x="4927" y="2348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45" name="Rectangle 953"/>
              <p:cNvSpPr>
                <a:spLocks noChangeArrowheads="1"/>
              </p:cNvSpPr>
              <p:nvPr/>
            </p:nvSpPr>
            <p:spPr bwMode="auto">
              <a:xfrm>
                <a:off x="4927" y="2347"/>
                <a:ext cx="857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46" name="Rectangle 954"/>
              <p:cNvSpPr>
                <a:spLocks noChangeArrowheads="1"/>
              </p:cNvSpPr>
              <p:nvPr/>
            </p:nvSpPr>
            <p:spPr bwMode="auto">
              <a:xfrm>
                <a:off x="4927" y="2349"/>
                <a:ext cx="46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beneficiar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Rectangle 955"/>
              <p:cNvSpPr>
                <a:spLocks noChangeArrowheads="1"/>
              </p:cNvSpPr>
              <p:nvPr/>
            </p:nvSpPr>
            <p:spPr bwMode="auto">
              <a:xfrm>
                <a:off x="5340" y="2349"/>
                <a:ext cx="16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ios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Rectangle 956"/>
              <p:cNvSpPr>
                <a:spLocks noChangeArrowheads="1"/>
              </p:cNvSpPr>
              <p:nvPr/>
            </p:nvSpPr>
            <p:spPr bwMode="auto">
              <a:xfrm>
                <a:off x="5462" y="2349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9" name="Rectangle 957"/>
              <p:cNvSpPr>
                <a:spLocks noChangeArrowheads="1"/>
              </p:cNvSpPr>
              <p:nvPr/>
            </p:nvSpPr>
            <p:spPr bwMode="auto">
              <a:xfrm>
                <a:off x="5494" y="2349"/>
                <a:ext cx="1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Rectangle 958"/>
              <p:cNvSpPr>
                <a:spLocks noChangeArrowheads="1"/>
              </p:cNvSpPr>
              <p:nvPr/>
            </p:nvSpPr>
            <p:spPr bwMode="auto">
              <a:xfrm>
                <a:off x="5599" y="2349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Rectangle 959"/>
              <p:cNvSpPr>
                <a:spLocks noChangeArrowheads="1"/>
              </p:cNvSpPr>
              <p:nvPr/>
            </p:nvSpPr>
            <p:spPr bwMode="auto">
              <a:xfrm>
                <a:off x="5632" y="2349"/>
                <a:ext cx="16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2" name="Rectangle 960"/>
              <p:cNvSpPr>
                <a:spLocks noChangeArrowheads="1"/>
              </p:cNvSpPr>
              <p:nvPr/>
            </p:nvSpPr>
            <p:spPr bwMode="auto">
              <a:xfrm>
                <a:off x="5752" y="2349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3" name="Rectangle 961"/>
              <p:cNvSpPr>
                <a:spLocks noChangeArrowheads="1"/>
              </p:cNvSpPr>
              <p:nvPr/>
            </p:nvSpPr>
            <p:spPr bwMode="auto">
              <a:xfrm>
                <a:off x="5784" y="2349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Rectangle 962"/>
              <p:cNvSpPr>
                <a:spLocks noChangeArrowheads="1"/>
              </p:cNvSpPr>
              <p:nvPr/>
            </p:nvSpPr>
            <p:spPr bwMode="auto">
              <a:xfrm>
                <a:off x="4927" y="2429"/>
                <a:ext cx="1345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55" name="Rectangle 963"/>
              <p:cNvSpPr>
                <a:spLocks noChangeArrowheads="1"/>
              </p:cNvSpPr>
              <p:nvPr/>
            </p:nvSpPr>
            <p:spPr bwMode="auto">
              <a:xfrm>
                <a:off x="4927" y="2428"/>
                <a:ext cx="1289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56" name="Rectangle 964"/>
              <p:cNvSpPr>
                <a:spLocks noChangeArrowheads="1"/>
              </p:cNvSpPr>
              <p:nvPr/>
            </p:nvSpPr>
            <p:spPr bwMode="auto">
              <a:xfrm>
                <a:off x="4927" y="2431"/>
                <a:ext cx="50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programas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Rectangle 965"/>
              <p:cNvSpPr>
                <a:spLocks noChangeArrowheads="1"/>
              </p:cNvSpPr>
              <p:nvPr/>
            </p:nvSpPr>
            <p:spPr bwMode="auto">
              <a:xfrm>
                <a:off x="5383" y="243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Rectangle 966"/>
              <p:cNvSpPr>
                <a:spLocks noChangeArrowheads="1"/>
              </p:cNvSpPr>
              <p:nvPr/>
            </p:nvSpPr>
            <p:spPr bwMode="auto">
              <a:xfrm>
                <a:off x="5415" y="2431"/>
                <a:ext cx="39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sociales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9" name="Rectangle 967"/>
              <p:cNvSpPr>
                <a:spLocks noChangeArrowheads="1"/>
              </p:cNvSpPr>
              <p:nvPr/>
            </p:nvSpPr>
            <p:spPr bwMode="auto">
              <a:xfrm>
                <a:off x="5757" y="243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Rectangle 968"/>
              <p:cNvSpPr>
                <a:spLocks noChangeArrowheads="1"/>
              </p:cNvSpPr>
              <p:nvPr/>
            </p:nvSpPr>
            <p:spPr bwMode="auto">
              <a:xfrm>
                <a:off x="5789" y="2431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Rectangle 969"/>
              <p:cNvSpPr>
                <a:spLocks noChangeArrowheads="1"/>
              </p:cNvSpPr>
              <p:nvPr/>
            </p:nvSpPr>
            <p:spPr bwMode="auto">
              <a:xfrm>
                <a:off x="5816" y="2431"/>
                <a:ext cx="42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incluidos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Rectangle 970"/>
              <p:cNvSpPr>
                <a:spLocks noChangeArrowheads="1"/>
              </p:cNvSpPr>
              <p:nvPr/>
            </p:nvSpPr>
            <p:spPr bwMode="auto">
              <a:xfrm>
                <a:off x="6184" y="243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3" name="Rectangle 971"/>
              <p:cNvSpPr>
                <a:spLocks noChangeArrowheads="1"/>
              </p:cNvSpPr>
              <p:nvPr/>
            </p:nvSpPr>
            <p:spPr bwMode="auto">
              <a:xfrm>
                <a:off x="4927" y="2509"/>
                <a:ext cx="1345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64" name="Rectangle 972"/>
              <p:cNvSpPr>
                <a:spLocks noChangeArrowheads="1"/>
              </p:cNvSpPr>
              <p:nvPr/>
            </p:nvSpPr>
            <p:spPr bwMode="auto">
              <a:xfrm>
                <a:off x="4927" y="2508"/>
                <a:ext cx="1000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65" name="Rectangle 973"/>
              <p:cNvSpPr>
                <a:spLocks noChangeArrowheads="1"/>
              </p:cNvSpPr>
              <p:nvPr/>
            </p:nvSpPr>
            <p:spPr bwMode="auto">
              <a:xfrm>
                <a:off x="4927" y="2511"/>
                <a:ext cx="1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Rectangle 974"/>
              <p:cNvSpPr>
                <a:spLocks noChangeArrowheads="1"/>
              </p:cNvSpPr>
              <p:nvPr/>
            </p:nvSpPr>
            <p:spPr bwMode="auto">
              <a:xfrm>
                <a:off x="5033" y="251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Rectangle 975"/>
              <p:cNvSpPr>
                <a:spLocks noChangeArrowheads="1"/>
              </p:cNvSpPr>
              <p:nvPr/>
            </p:nvSpPr>
            <p:spPr bwMode="auto">
              <a:xfrm>
                <a:off x="5065" y="2511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la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8" name="Rectangle 976"/>
              <p:cNvSpPr>
                <a:spLocks noChangeArrowheads="1"/>
              </p:cNvSpPr>
              <p:nvPr/>
            </p:nvSpPr>
            <p:spPr bwMode="auto">
              <a:xfrm>
                <a:off x="5139" y="251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Rectangle 977"/>
              <p:cNvSpPr>
                <a:spLocks noChangeArrowheads="1"/>
              </p:cNvSpPr>
              <p:nvPr/>
            </p:nvSpPr>
            <p:spPr bwMode="auto">
              <a:xfrm>
                <a:off x="5171" y="2511"/>
                <a:ext cx="39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cruzada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Rectangle 978"/>
              <p:cNvSpPr>
                <a:spLocks noChangeArrowheads="1"/>
              </p:cNvSpPr>
              <p:nvPr/>
            </p:nvSpPr>
            <p:spPr bwMode="auto">
              <a:xfrm>
                <a:off x="5509" y="251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1" name="Rectangle 979"/>
              <p:cNvSpPr>
                <a:spLocks noChangeArrowheads="1"/>
              </p:cNvSpPr>
              <p:nvPr/>
            </p:nvSpPr>
            <p:spPr bwMode="auto">
              <a:xfrm>
                <a:off x="5541" y="2511"/>
                <a:ext cx="40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nacional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2" name="Rectangle 980"/>
              <p:cNvSpPr>
                <a:spLocks noChangeArrowheads="1"/>
              </p:cNvSpPr>
              <p:nvPr/>
            </p:nvSpPr>
            <p:spPr bwMode="auto">
              <a:xfrm>
                <a:off x="5895" y="251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Rectangle 981"/>
              <p:cNvSpPr>
                <a:spLocks noChangeArrowheads="1"/>
              </p:cNvSpPr>
              <p:nvPr/>
            </p:nvSpPr>
            <p:spPr bwMode="auto">
              <a:xfrm>
                <a:off x="5927" y="2511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4" name="Rectangle 982"/>
              <p:cNvSpPr>
                <a:spLocks noChangeArrowheads="1"/>
              </p:cNvSpPr>
              <p:nvPr/>
            </p:nvSpPr>
            <p:spPr bwMode="auto">
              <a:xfrm>
                <a:off x="5953" y="2511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5" name="Rectangle 983"/>
              <p:cNvSpPr>
                <a:spLocks noChangeArrowheads="1"/>
              </p:cNvSpPr>
              <p:nvPr/>
            </p:nvSpPr>
            <p:spPr bwMode="auto">
              <a:xfrm>
                <a:off x="4927" y="2589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76" name="Rectangle 984"/>
              <p:cNvSpPr>
                <a:spLocks noChangeArrowheads="1"/>
              </p:cNvSpPr>
              <p:nvPr/>
            </p:nvSpPr>
            <p:spPr bwMode="auto">
              <a:xfrm>
                <a:off x="4927" y="2588"/>
                <a:ext cx="508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77" name="Rectangle 985"/>
              <p:cNvSpPr>
                <a:spLocks noChangeArrowheads="1"/>
              </p:cNvSpPr>
              <p:nvPr/>
            </p:nvSpPr>
            <p:spPr bwMode="auto">
              <a:xfrm>
                <a:off x="4927" y="2591"/>
                <a:ext cx="31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contra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Rectangle 986"/>
              <p:cNvSpPr>
                <a:spLocks noChangeArrowheads="1"/>
              </p:cNvSpPr>
              <p:nvPr/>
            </p:nvSpPr>
            <p:spPr bwMode="auto">
              <a:xfrm>
                <a:off x="5192" y="259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Rectangle 987"/>
              <p:cNvSpPr>
                <a:spLocks noChangeArrowheads="1"/>
              </p:cNvSpPr>
              <p:nvPr/>
            </p:nvSpPr>
            <p:spPr bwMode="auto">
              <a:xfrm>
                <a:off x="5224" y="2591"/>
                <a:ext cx="1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el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0" name="Rectangle 988"/>
              <p:cNvSpPr>
                <a:spLocks noChangeArrowheads="1"/>
              </p:cNvSpPr>
              <p:nvPr/>
            </p:nvSpPr>
            <p:spPr bwMode="auto">
              <a:xfrm>
                <a:off x="5298" y="2591"/>
                <a:ext cx="7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1" name="Rectangle 989"/>
              <p:cNvSpPr>
                <a:spLocks noChangeArrowheads="1"/>
              </p:cNvSpPr>
              <p:nvPr/>
            </p:nvSpPr>
            <p:spPr bwMode="auto">
              <a:xfrm>
                <a:off x="5330" y="2591"/>
                <a:ext cx="15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ha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2" name="Rectangle 990"/>
              <p:cNvSpPr>
                <a:spLocks noChangeArrowheads="1"/>
              </p:cNvSpPr>
              <p:nvPr/>
            </p:nvSpPr>
            <p:spPr bwMode="auto">
              <a:xfrm>
                <a:off x="5435" y="258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3" name="Rectangle 991"/>
              <p:cNvSpPr>
                <a:spLocks noChangeArrowheads="1"/>
              </p:cNvSpPr>
              <p:nvPr/>
            </p:nvSpPr>
            <p:spPr bwMode="auto">
              <a:xfrm>
                <a:off x="253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4" name="Rectangle 992"/>
              <p:cNvSpPr>
                <a:spLocks noChangeArrowheads="1"/>
              </p:cNvSpPr>
              <p:nvPr/>
            </p:nvSpPr>
            <p:spPr bwMode="auto">
              <a:xfrm>
                <a:off x="257" y="2183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5" name="Rectangle 993"/>
              <p:cNvSpPr>
                <a:spLocks noChangeArrowheads="1"/>
              </p:cNvSpPr>
              <p:nvPr/>
            </p:nvSpPr>
            <p:spPr bwMode="auto">
              <a:xfrm>
                <a:off x="436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6" name="Rectangle 994"/>
              <p:cNvSpPr>
                <a:spLocks noChangeArrowheads="1"/>
              </p:cNvSpPr>
              <p:nvPr/>
            </p:nvSpPr>
            <p:spPr bwMode="auto">
              <a:xfrm>
                <a:off x="440" y="2183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7" name="Rectangle 995"/>
              <p:cNvSpPr>
                <a:spLocks noChangeArrowheads="1"/>
              </p:cNvSpPr>
              <p:nvPr/>
            </p:nvSpPr>
            <p:spPr bwMode="auto">
              <a:xfrm>
                <a:off x="1969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8" name="Rectangle 996"/>
              <p:cNvSpPr>
                <a:spLocks noChangeArrowheads="1"/>
              </p:cNvSpPr>
              <p:nvPr/>
            </p:nvSpPr>
            <p:spPr bwMode="auto">
              <a:xfrm>
                <a:off x="1973" y="2183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9" name="Rectangle 997"/>
              <p:cNvSpPr>
                <a:spLocks noChangeArrowheads="1"/>
              </p:cNvSpPr>
              <p:nvPr/>
            </p:nvSpPr>
            <p:spPr bwMode="auto">
              <a:xfrm>
                <a:off x="2949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0" name="Rectangle 998"/>
              <p:cNvSpPr>
                <a:spLocks noChangeArrowheads="1"/>
              </p:cNvSpPr>
              <p:nvPr/>
            </p:nvSpPr>
            <p:spPr bwMode="auto">
              <a:xfrm>
                <a:off x="2953" y="2183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1" name="Rectangle 999"/>
              <p:cNvSpPr>
                <a:spLocks noChangeArrowheads="1"/>
              </p:cNvSpPr>
              <p:nvPr/>
            </p:nvSpPr>
            <p:spPr bwMode="auto">
              <a:xfrm>
                <a:off x="3867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2" name="Rectangle 1000"/>
              <p:cNvSpPr>
                <a:spLocks noChangeArrowheads="1"/>
              </p:cNvSpPr>
              <p:nvPr/>
            </p:nvSpPr>
            <p:spPr bwMode="auto">
              <a:xfrm>
                <a:off x="3871" y="2183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3" name="Rectangle 1001"/>
              <p:cNvSpPr>
                <a:spLocks noChangeArrowheads="1"/>
              </p:cNvSpPr>
              <p:nvPr/>
            </p:nvSpPr>
            <p:spPr bwMode="auto">
              <a:xfrm>
                <a:off x="4878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4" name="Rectangle 1002"/>
              <p:cNvSpPr>
                <a:spLocks noChangeArrowheads="1"/>
              </p:cNvSpPr>
              <p:nvPr/>
            </p:nvSpPr>
            <p:spPr bwMode="auto">
              <a:xfrm>
                <a:off x="4882" y="2183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5" name="Rectangle 1003"/>
              <p:cNvSpPr>
                <a:spLocks noChangeArrowheads="1"/>
              </p:cNvSpPr>
              <p:nvPr/>
            </p:nvSpPr>
            <p:spPr bwMode="auto">
              <a:xfrm>
                <a:off x="6317" y="218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6" name="Rectangle 1004"/>
              <p:cNvSpPr>
                <a:spLocks noChangeArrowheads="1"/>
              </p:cNvSpPr>
              <p:nvPr/>
            </p:nvSpPr>
            <p:spPr bwMode="auto">
              <a:xfrm>
                <a:off x="253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7" name="Rectangle 1005"/>
              <p:cNvSpPr>
                <a:spLocks noChangeArrowheads="1"/>
              </p:cNvSpPr>
              <p:nvPr/>
            </p:nvSpPr>
            <p:spPr bwMode="auto">
              <a:xfrm>
                <a:off x="436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8" name="Rectangle 1006"/>
              <p:cNvSpPr>
                <a:spLocks noChangeArrowheads="1"/>
              </p:cNvSpPr>
              <p:nvPr/>
            </p:nvSpPr>
            <p:spPr bwMode="auto">
              <a:xfrm>
                <a:off x="1969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9" name="Rectangle 1007"/>
              <p:cNvSpPr>
                <a:spLocks noChangeArrowheads="1"/>
              </p:cNvSpPr>
              <p:nvPr/>
            </p:nvSpPr>
            <p:spPr bwMode="auto">
              <a:xfrm>
                <a:off x="2949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0" name="Rectangle 1008"/>
              <p:cNvSpPr>
                <a:spLocks noChangeArrowheads="1"/>
              </p:cNvSpPr>
              <p:nvPr/>
            </p:nvSpPr>
            <p:spPr bwMode="auto">
              <a:xfrm>
                <a:off x="3867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1" name="Rectangle 1009"/>
              <p:cNvSpPr>
                <a:spLocks noChangeArrowheads="1"/>
              </p:cNvSpPr>
              <p:nvPr/>
            </p:nvSpPr>
            <p:spPr bwMode="auto">
              <a:xfrm>
                <a:off x="4878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2" name="Rectangle 1010"/>
              <p:cNvSpPr>
                <a:spLocks noChangeArrowheads="1"/>
              </p:cNvSpPr>
              <p:nvPr/>
            </p:nvSpPr>
            <p:spPr bwMode="auto">
              <a:xfrm>
                <a:off x="6317" y="2186"/>
                <a:ext cx="4" cy="48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3" name="Rectangle 1011"/>
              <p:cNvSpPr>
                <a:spLocks noChangeArrowheads="1"/>
              </p:cNvSpPr>
              <p:nvPr/>
            </p:nvSpPr>
            <p:spPr bwMode="auto">
              <a:xfrm>
                <a:off x="258" y="2673"/>
                <a:ext cx="179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4" name="Group 1213"/>
            <p:cNvGrpSpPr>
              <a:grpSpLocks/>
            </p:cNvGrpSpPr>
            <p:nvPr/>
          </p:nvGrpSpPr>
          <p:grpSpPr bwMode="auto">
            <a:xfrm>
              <a:off x="253" y="2670"/>
              <a:ext cx="6068" cy="548"/>
              <a:chOff x="253" y="2670"/>
              <a:chExt cx="6068" cy="548"/>
            </a:xfrm>
          </p:grpSpPr>
          <p:sp>
            <p:nvSpPr>
              <p:cNvPr id="704" name="Rectangle 1013"/>
              <p:cNvSpPr>
                <a:spLocks noChangeArrowheads="1"/>
              </p:cNvSpPr>
              <p:nvPr/>
            </p:nvSpPr>
            <p:spPr bwMode="auto">
              <a:xfrm>
                <a:off x="302" y="2766"/>
                <a:ext cx="9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5" name="Rectangle 1014"/>
              <p:cNvSpPr>
                <a:spLocks noChangeArrowheads="1"/>
              </p:cNvSpPr>
              <p:nvPr/>
            </p:nvSpPr>
            <p:spPr bwMode="auto">
              <a:xfrm>
                <a:off x="323" y="2764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6" name="Rectangle 1015"/>
              <p:cNvSpPr>
                <a:spLocks noChangeArrowheads="1"/>
              </p:cNvSpPr>
              <p:nvPr/>
            </p:nvSpPr>
            <p:spPr bwMode="auto">
              <a:xfrm>
                <a:off x="371" y="276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7" name="Rectangle 1016"/>
              <p:cNvSpPr>
                <a:spLocks noChangeArrowheads="1"/>
              </p:cNvSpPr>
              <p:nvPr/>
            </p:nvSpPr>
            <p:spPr bwMode="auto">
              <a:xfrm>
                <a:off x="441" y="2673"/>
                <a:ext cx="1528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8" name="Rectangle 1017"/>
              <p:cNvSpPr>
                <a:spLocks noChangeArrowheads="1"/>
              </p:cNvSpPr>
              <p:nvPr/>
            </p:nvSpPr>
            <p:spPr bwMode="auto">
              <a:xfrm>
                <a:off x="486" y="2728"/>
                <a:ext cx="1438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9" name="Rectangle 1018"/>
              <p:cNvSpPr>
                <a:spLocks noChangeArrowheads="1"/>
              </p:cNvSpPr>
              <p:nvPr/>
            </p:nvSpPr>
            <p:spPr bwMode="auto">
              <a:xfrm>
                <a:off x="486" y="2727"/>
                <a:ext cx="1253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0" name="Rectangle 1019"/>
              <p:cNvSpPr>
                <a:spLocks noChangeArrowheads="1"/>
              </p:cNvSpPr>
              <p:nvPr/>
            </p:nvSpPr>
            <p:spPr bwMode="auto">
              <a:xfrm>
                <a:off x="486" y="2730"/>
                <a:ext cx="135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Fondo emprendedor abierto y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1" name="Rectangle 1020"/>
              <p:cNvSpPr>
                <a:spLocks noChangeArrowheads="1"/>
              </p:cNvSpPr>
              <p:nvPr/>
            </p:nvSpPr>
            <p:spPr bwMode="auto">
              <a:xfrm>
                <a:off x="486" y="2808"/>
                <a:ext cx="1438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2" name="Rectangle 1021"/>
              <p:cNvSpPr>
                <a:spLocks noChangeArrowheads="1"/>
              </p:cNvSpPr>
              <p:nvPr/>
            </p:nvSpPr>
            <p:spPr bwMode="auto">
              <a:xfrm>
                <a:off x="486" y="2808"/>
                <a:ext cx="507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3" name="Rectangle 1022"/>
              <p:cNvSpPr>
                <a:spLocks noChangeArrowheads="1"/>
              </p:cNvSpPr>
              <p:nvPr/>
            </p:nvSpPr>
            <p:spPr bwMode="auto">
              <a:xfrm>
                <a:off x="486" y="2810"/>
                <a:ext cx="51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participativ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4" name="Rectangle 1023"/>
              <p:cNvSpPr>
                <a:spLocks noChangeArrowheads="1"/>
              </p:cNvSpPr>
              <p:nvPr/>
            </p:nvSpPr>
            <p:spPr bwMode="auto">
              <a:xfrm>
                <a:off x="940" y="2810"/>
                <a:ext cx="9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o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5" name="Rectangle 1024"/>
              <p:cNvSpPr>
                <a:spLocks noChangeArrowheads="1"/>
              </p:cNvSpPr>
              <p:nvPr/>
            </p:nvSpPr>
            <p:spPr bwMode="auto">
              <a:xfrm>
                <a:off x="993" y="2806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6" name="Rectangle 1025"/>
              <p:cNvSpPr>
                <a:spLocks noChangeArrowheads="1"/>
              </p:cNvSpPr>
              <p:nvPr/>
            </p:nvSpPr>
            <p:spPr bwMode="auto">
              <a:xfrm>
                <a:off x="1973" y="2673"/>
                <a:ext cx="976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7" name="Rectangle 1026"/>
              <p:cNvSpPr>
                <a:spLocks noChangeArrowheads="1"/>
              </p:cNvSpPr>
              <p:nvPr/>
            </p:nvSpPr>
            <p:spPr bwMode="auto">
              <a:xfrm>
                <a:off x="2902" y="2763"/>
                <a:ext cx="2" cy="9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8" name="Rectangle 1027"/>
              <p:cNvSpPr>
                <a:spLocks noChangeArrowheads="1"/>
              </p:cNvSpPr>
              <p:nvPr/>
            </p:nvSpPr>
            <p:spPr bwMode="auto">
              <a:xfrm>
                <a:off x="2022" y="2766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19" name="Rectangle 1028"/>
              <p:cNvSpPr>
                <a:spLocks noChangeArrowheads="1"/>
              </p:cNvSpPr>
              <p:nvPr/>
            </p:nvSpPr>
            <p:spPr bwMode="auto">
              <a:xfrm>
                <a:off x="2066" y="276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0" name="Rectangle 1029"/>
              <p:cNvSpPr>
                <a:spLocks noChangeArrowheads="1"/>
              </p:cNvSpPr>
              <p:nvPr/>
            </p:nvSpPr>
            <p:spPr bwMode="auto">
              <a:xfrm>
                <a:off x="2130" y="276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1" name="Rectangle 1030"/>
              <p:cNvSpPr>
                <a:spLocks noChangeArrowheads="1"/>
              </p:cNvSpPr>
              <p:nvPr/>
            </p:nvSpPr>
            <p:spPr bwMode="auto">
              <a:xfrm>
                <a:off x="2242" y="2766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2" name="Rectangle 1031"/>
              <p:cNvSpPr>
                <a:spLocks noChangeArrowheads="1"/>
              </p:cNvSpPr>
              <p:nvPr/>
            </p:nvSpPr>
            <p:spPr bwMode="auto">
              <a:xfrm>
                <a:off x="2286" y="276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3" name="Rectangle 1032"/>
              <p:cNvSpPr>
                <a:spLocks noChangeArrowheads="1"/>
              </p:cNvSpPr>
              <p:nvPr/>
            </p:nvSpPr>
            <p:spPr bwMode="auto">
              <a:xfrm>
                <a:off x="2349" y="276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4" name="Rectangle 1033"/>
              <p:cNvSpPr>
                <a:spLocks noChangeArrowheads="1"/>
              </p:cNvSpPr>
              <p:nvPr/>
            </p:nvSpPr>
            <p:spPr bwMode="auto">
              <a:xfrm>
                <a:off x="2461" y="2766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5" name="Rectangle 1034"/>
              <p:cNvSpPr>
                <a:spLocks noChangeArrowheads="1"/>
              </p:cNvSpPr>
              <p:nvPr/>
            </p:nvSpPr>
            <p:spPr bwMode="auto">
              <a:xfrm>
                <a:off x="2506" y="2766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6" name="Rectangle 1035"/>
              <p:cNvSpPr>
                <a:spLocks noChangeArrowheads="1"/>
              </p:cNvSpPr>
              <p:nvPr/>
            </p:nvSpPr>
            <p:spPr bwMode="auto">
              <a:xfrm>
                <a:off x="2569" y="276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7" name="Rectangle 1036"/>
              <p:cNvSpPr>
                <a:spLocks noChangeArrowheads="1"/>
              </p:cNvSpPr>
              <p:nvPr/>
            </p:nvSpPr>
            <p:spPr bwMode="auto">
              <a:xfrm>
                <a:off x="2681" y="2766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8" name="Rectangle 1037"/>
              <p:cNvSpPr>
                <a:spLocks noChangeArrowheads="1"/>
              </p:cNvSpPr>
              <p:nvPr/>
            </p:nvSpPr>
            <p:spPr bwMode="auto">
              <a:xfrm>
                <a:off x="2726" y="276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29" name="Rectangle 1038"/>
              <p:cNvSpPr>
                <a:spLocks noChangeArrowheads="1"/>
              </p:cNvSpPr>
              <p:nvPr/>
            </p:nvSpPr>
            <p:spPr bwMode="auto">
              <a:xfrm>
                <a:off x="2789" y="276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0" name="Rectangle 1039"/>
              <p:cNvSpPr>
                <a:spLocks noChangeArrowheads="1"/>
              </p:cNvSpPr>
              <p:nvPr/>
            </p:nvSpPr>
            <p:spPr bwMode="auto">
              <a:xfrm>
                <a:off x="2018" y="276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1" name="Rectangle 1040"/>
              <p:cNvSpPr>
                <a:spLocks noChangeArrowheads="1"/>
              </p:cNvSpPr>
              <p:nvPr/>
            </p:nvSpPr>
            <p:spPr bwMode="auto">
              <a:xfrm>
                <a:off x="2018" y="276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2" name="Rectangle 1041"/>
              <p:cNvSpPr>
                <a:spLocks noChangeArrowheads="1"/>
              </p:cNvSpPr>
              <p:nvPr/>
            </p:nvSpPr>
            <p:spPr bwMode="auto">
              <a:xfrm>
                <a:off x="2022" y="2763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3" name="Rectangle 1042"/>
              <p:cNvSpPr>
                <a:spLocks noChangeArrowheads="1"/>
              </p:cNvSpPr>
              <p:nvPr/>
            </p:nvSpPr>
            <p:spPr bwMode="auto">
              <a:xfrm>
                <a:off x="2237" y="2763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4" name="Rectangle 1043"/>
              <p:cNvSpPr>
                <a:spLocks noChangeArrowheads="1"/>
              </p:cNvSpPr>
              <p:nvPr/>
            </p:nvSpPr>
            <p:spPr bwMode="auto">
              <a:xfrm>
                <a:off x="2242" y="2763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5" name="Rectangle 1044"/>
              <p:cNvSpPr>
                <a:spLocks noChangeArrowheads="1"/>
              </p:cNvSpPr>
              <p:nvPr/>
            </p:nvSpPr>
            <p:spPr bwMode="auto">
              <a:xfrm>
                <a:off x="2457" y="276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6" name="Rectangle 1045"/>
              <p:cNvSpPr>
                <a:spLocks noChangeArrowheads="1"/>
              </p:cNvSpPr>
              <p:nvPr/>
            </p:nvSpPr>
            <p:spPr bwMode="auto">
              <a:xfrm>
                <a:off x="2461" y="276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7" name="Rectangle 1046"/>
              <p:cNvSpPr>
                <a:spLocks noChangeArrowheads="1"/>
              </p:cNvSpPr>
              <p:nvPr/>
            </p:nvSpPr>
            <p:spPr bwMode="auto">
              <a:xfrm>
                <a:off x="2677" y="276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8" name="Rectangle 1047"/>
              <p:cNvSpPr>
                <a:spLocks noChangeArrowheads="1"/>
              </p:cNvSpPr>
              <p:nvPr/>
            </p:nvSpPr>
            <p:spPr bwMode="auto">
              <a:xfrm>
                <a:off x="2681" y="2763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39" name="Rectangle 1048"/>
              <p:cNvSpPr>
                <a:spLocks noChangeArrowheads="1"/>
              </p:cNvSpPr>
              <p:nvPr/>
            </p:nvSpPr>
            <p:spPr bwMode="auto">
              <a:xfrm>
                <a:off x="2898" y="276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0" name="Rectangle 1049"/>
              <p:cNvSpPr>
                <a:spLocks noChangeArrowheads="1"/>
              </p:cNvSpPr>
              <p:nvPr/>
            </p:nvSpPr>
            <p:spPr bwMode="auto">
              <a:xfrm>
                <a:off x="2898" y="276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1" name="Rectangle 1050"/>
              <p:cNvSpPr>
                <a:spLocks noChangeArrowheads="1"/>
              </p:cNvSpPr>
              <p:nvPr/>
            </p:nvSpPr>
            <p:spPr bwMode="auto">
              <a:xfrm>
                <a:off x="2018" y="276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2" name="Rectangle 1051"/>
              <p:cNvSpPr>
                <a:spLocks noChangeArrowheads="1"/>
              </p:cNvSpPr>
              <p:nvPr/>
            </p:nvSpPr>
            <p:spPr bwMode="auto">
              <a:xfrm>
                <a:off x="2018" y="285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3" name="Rectangle 1052"/>
              <p:cNvSpPr>
                <a:spLocks noChangeArrowheads="1"/>
              </p:cNvSpPr>
              <p:nvPr/>
            </p:nvSpPr>
            <p:spPr bwMode="auto">
              <a:xfrm>
                <a:off x="2018" y="285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4" name="Rectangle 1053"/>
              <p:cNvSpPr>
                <a:spLocks noChangeArrowheads="1"/>
              </p:cNvSpPr>
              <p:nvPr/>
            </p:nvSpPr>
            <p:spPr bwMode="auto">
              <a:xfrm>
                <a:off x="2022" y="285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5" name="Rectangle 1054"/>
              <p:cNvSpPr>
                <a:spLocks noChangeArrowheads="1"/>
              </p:cNvSpPr>
              <p:nvPr/>
            </p:nvSpPr>
            <p:spPr bwMode="auto">
              <a:xfrm>
                <a:off x="2237" y="2766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6" name="Rectangle 1055"/>
              <p:cNvSpPr>
                <a:spLocks noChangeArrowheads="1"/>
              </p:cNvSpPr>
              <p:nvPr/>
            </p:nvSpPr>
            <p:spPr bwMode="auto">
              <a:xfrm>
                <a:off x="2237" y="285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7" name="Rectangle 1056"/>
              <p:cNvSpPr>
                <a:spLocks noChangeArrowheads="1"/>
              </p:cNvSpPr>
              <p:nvPr/>
            </p:nvSpPr>
            <p:spPr bwMode="auto">
              <a:xfrm>
                <a:off x="2242" y="285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8" name="Rectangle 1057"/>
              <p:cNvSpPr>
                <a:spLocks noChangeArrowheads="1"/>
              </p:cNvSpPr>
              <p:nvPr/>
            </p:nvSpPr>
            <p:spPr bwMode="auto">
              <a:xfrm>
                <a:off x="2457" y="276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49" name="Rectangle 1058"/>
              <p:cNvSpPr>
                <a:spLocks noChangeArrowheads="1"/>
              </p:cNvSpPr>
              <p:nvPr/>
            </p:nvSpPr>
            <p:spPr bwMode="auto">
              <a:xfrm>
                <a:off x="2457" y="285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0" name="Rectangle 1059"/>
              <p:cNvSpPr>
                <a:spLocks noChangeArrowheads="1"/>
              </p:cNvSpPr>
              <p:nvPr/>
            </p:nvSpPr>
            <p:spPr bwMode="auto">
              <a:xfrm>
                <a:off x="2461" y="2851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1" name="Rectangle 1060"/>
              <p:cNvSpPr>
                <a:spLocks noChangeArrowheads="1"/>
              </p:cNvSpPr>
              <p:nvPr/>
            </p:nvSpPr>
            <p:spPr bwMode="auto">
              <a:xfrm>
                <a:off x="2677" y="276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2" name="Rectangle 1061"/>
              <p:cNvSpPr>
                <a:spLocks noChangeArrowheads="1"/>
              </p:cNvSpPr>
              <p:nvPr/>
            </p:nvSpPr>
            <p:spPr bwMode="auto">
              <a:xfrm>
                <a:off x="2677" y="285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3" name="Rectangle 1062"/>
              <p:cNvSpPr>
                <a:spLocks noChangeArrowheads="1"/>
              </p:cNvSpPr>
              <p:nvPr/>
            </p:nvSpPr>
            <p:spPr bwMode="auto">
              <a:xfrm>
                <a:off x="2681" y="2851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4" name="Rectangle 1063"/>
              <p:cNvSpPr>
                <a:spLocks noChangeArrowheads="1"/>
              </p:cNvSpPr>
              <p:nvPr/>
            </p:nvSpPr>
            <p:spPr bwMode="auto">
              <a:xfrm>
                <a:off x="2898" y="276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5" name="Rectangle 1064"/>
              <p:cNvSpPr>
                <a:spLocks noChangeArrowheads="1"/>
              </p:cNvSpPr>
              <p:nvPr/>
            </p:nvSpPr>
            <p:spPr bwMode="auto">
              <a:xfrm>
                <a:off x="2898" y="285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6" name="Rectangle 1065"/>
              <p:cNvSpPr>
                <a:spLocks noChangeArrowheads="1"/>
              </p:cNvSpPr>
              <p:nvPr/>
            </p:nvSpPr>
            <p:spPr bwMode="auto">
              <a:xfrm>
                <a:off x="2898" y="285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7" name="Rectangle 1066"/>
              <p:cNvSpPr>
                <a:spLocks noChangeArrowheads="1"/>
              </p:cNvSpPr>
              <p:nvPr/>
            </p:nvSpPr>
            <p:spPr bwMode="auto">
              <a:xfrm>
                <a:off x="2460" y="2851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8" name="Rectangle 1067"/>
              <p:cNvSpPr>
                <a:spLocks noChangeArrowheads="1"/>
              </p:cNvSpPr>
              <p:nvPr/>
            </p:nvSpPr>
            <p:spPr bwMode="auto">
              <a:xfrm>
                <a:off x="2953" y="2673"/>
                <a:ext cx="915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59" name="Rectangle 1068"/>
              <p:cNvSpPr>
                <a:spLocks noChangeArrowheads="1"/>
              </p:cNvSpPr>
              <p:nvPr/>
            </p:nvSpPr>
            <p:spPr bwMode="auto">
              <a:xfrm>
                <a:off x="3002" y="2721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0" name="Rectangle 1069"/>
              <p:cNvSpPr>
                <a:spLocks noChangeArrowheads="1"/>
              </p:cNvSpPr>
              <p:nvPr/>
            </p:nvSpPr>
            <p:spPr bwMode="auto">
              <a:xfrm>
                <a:off x="3046" y="2721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1" name="Rectangle 1070"/>
              <p:cNvSpPr>
                <a:spLocks noChangeArrowheads="1"/>
              </p:cNvSpPr>
              <p:nvPr/>
            </p:nvSpPr>
            <p:spPr bwMode="auto">
              <a:xfrm>
                <a:off x="3101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2" name="Rectangle 1071"/>
              <p:cNvSpPr>
                <a:spLocks noChangeArrowheads="1"/>
              </p:cNvSpPr>
              <p:nvPr/>
            </p:nvSpPr>
            <p:spPr bwMode="auto">
              <a:xfrm>
                <a:off x="3207" y="2721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3" name="Rectangle 1072"/>
              <p:cNvSpPr>
                <a:spLocks noChangeArrowheads="1"/>
              </p:cNvSpPr>
              <p:nvPr/>
            </p:nvSpPr>
            <p:spPr bwMode="auto">
              <a:xfrm>
                <a:off x="3252" y="2721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4" name="Rectangle 1073"/>
              <p:cNvSpPr>
                <a:spLocks noChangeArrowheads="1"/>
              </p:cNvSpPr>
              <p:nvPr/>
            </p:nvSpPr>
            <p:spPr bwMode="auto">
              <a:xfrm>
                <a:off x="3308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5" name="Rectangle 1074"/>
              <p:cNvSpPr>
                <a:spLocks noChangeArrowheads="1"/>
              </p:cNvSpPr>
              <p:nvPr/>
            </p:nvSpPr>
            <p:spPr bwMode="auto">
              <a:xfrm>
                <a:off x="3412" y="2721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6" name="Rectangle 1075"/>
              <p:cNvSpPr>
                <a:spLocks noChangeArrowheads="1"/>
              </p:cNvSpPr>
              <p:nvPr/>
            </p:nvSpPr>
            <p:spPr bwMode="auto">
              <a:xfrm>
                <a:off x="3456" y="2721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7" name="Rectangle 1076"/>
              <p:cNvSpPr>
                <a:spLocks noChangeArrowheads="1"/>
              </p:cNvSpPr>
              <p:nvPr/>
            </p:nvSpPr>
            <p:spPr bwMode="auto">
              <a:xfrm>
                <a:off x="3512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8" name="Rectangle 1077"/>
              <p:cNvSpPr>
                <a:spLocks noChangeArrowheads="1"/>
              </p:cNvSpPr>
              <p:nvPr/>
            </p:nvSpPr>
            <p:spPr bwMode="auto">
              <a:xfrm>
                <a:off x="3618" y="2721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69" name="Rectangle 1078"/>
              <p:cNvSpPr>
                <a:spLocks noChangeArrowheads="1"/>
              </p:cNvSpPr>
              <p:nvPr/>
            </p:nvSpPr>
            <p:spPr bwMode="auto">
              <a:xfrm>
                <a:off x="3661" y="2721"/>
                <a:ext cx="11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0" name="Rectangle 1079"/>
              <p:cNvSpPr>
                <a:spLocks noChangeArrowheads="1"/>
              </p:cNvSpPr>
              <p:nvPr/>
            </p:nvSpPr>
            <p:spPr bwMode="auto">
              <a:xfrm>
                <a:off x="3717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1" name="Rectangle 1080"/>
              <p:cNvSpPr>
                <a:spLocks noChangeArrowheads="1"/>
              </p:cNvSpPr>
              <p:nvPr/>
            </p:nvSpPr>
            <p:spPr bwMode="auto">
              <a:xfrm>
                <a:off x="2998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2" name="Rectangle 1081"/>
              <p:cNvSpPr>
                <a:spLocks noChangeArrowheads="1"/>
              </p:cNvSpPr>
              <p:nvPr/>
            </p:nvSpPr>
            <p:spPr bwMode="auto">
              <a:xfrm>
                <a:off x="2998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3" name="Rectangle 1082"/>
              <p:cNvSpPr>
                <a:spLocks noChangeArrowheads="1"/>
              </p:cNvSpPr>
              <p:nvPr/>
            </p:nvSpPr>
            <p:spPr bwMode="auto">
              <a:xfrm>
                <a:off x="3002" y="2718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4" name="Rectangle 1083"/>
              <p:cNvSpPr>
                <a:spLocks noChangeArrowheads="1"/>
              </p:cNvSpPr>
              <p:nvPr/>
            </p:nvSpPr>
            <p:spPr bwMode="auto">
              <a:xfrm>
                <a:off x="3203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5" name="Rectangle 1084"/>
              <p:cNvSpPr>
                <a:spLocks noChangeArrowheads="1"/>
              </p:cNvSpPr>
              <p:nvPr/>
            </p:nvSpPr>
            <p:spPr bwMode="auto">
              <a:xfrm>
                <a:off x="3207" y="2718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6" name="Rectangle 1085"/>
              <p:cNvSpPr>
                <a:spLocks noChangeArrowheads="1"/>
              </p:cNvSpPr>
              <p:nvPr/>
            </p:nvSpPr>
            <p:spPr bwMode="auto">
              <a:xfrm>
                <a:off x="3408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7" name="Rectangle 1086"/>
              <p:cNvSpPr>
                <a:spLocks noChangeArrowheads="1"/>
              </p:cNvSpPr>
              <p:nvPr/>
            </p:nvSpPr>
            <p:spPr bwMode="auto">
              <a:xfrm>
                <a:off x="3412" y="2718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8" name="Rectangle 1087"/>
              <p:cNvSpPr>
                <a:spLocks noChangeArrowheads="1"/>
              </p:cNvSpPr>
              <p:nvPr/>
            </p:nvSpPr>
            <p:spPr bwMode="auto">
              <a:xfrm>
                <a:off x="3612" y="2718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79" name="Rectangle 1088"/>
              <p:cNvSpPr>
                <a:spLocks noChangeArrowheads="1"/>
              </p:cNvSpPr>
              <p:nvPr/>
            </p:nvSpPr>
            <p:spPr bwMode="auto">
              <a:xfrm>
                <a:off x="3617" y="2718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0" name="Rectangle 1089"/>
              <p:cNvSpPr>
                <a:spLocks noChangeArrowheads="1"/>
              </p:cNvSpPr>
              <p:nvPr/>
            </p:nvSpPr>
            <p:spPr bwMode="auto">
              <a:xfrm>
                <a:off x="3819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1" name="Rectangle 1090"/>
              <p:cNvSpPr>
                <a:spLocks noChangeArrowheads="1"/>
              </p:cNvSpPr>
              <p:nvPr/>
            </p:nvSpPr>
            <p:spPr bwMode="auto">
              <a:xfrm>
                <a:off x="3819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2" name="Rectangle 1091"/>
              <p:cNvSpPr>
                <a:spLocks noChangeArrowheads="1"/>
              </p:cNvSpPr>
              <p:nvPr/>
            </p:nvSpPr>
            <p:spPr bwMode="auto">
              <a:xfrm>
                <a:off x="2998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3" name="Rectangle 1092"/>
              <p:cNvSpPr>
                <a:spLocks noChangeArrowheads="1"/>
              </p:cNvSpPr>
              <p:nvPr/>
            </p:nvSpPr>
            <p:spPr bwMode="auto">
              <a:xfrm>
                <a:off x="3203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4" name="Rectangle 1093"/>
              <p:cNvSpPr>
                <a:spLocks noChangeArrowheads="1"/>
              </p:cNvSpPr>
              <p:nvPr/>
            </p:nvSpPr>
            <p:spPr bwMode="auto">
              <a:xfrm>
                <a:off x="3408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5" name="Rectangle 1094"/>
              <p:cNvSpPr>
                <a:spLocks noChangeArrowheads="1"/>
              </p:cNvSpPr>
              <p:nvPr/>
            </p:nvSpPr>
            <p:spPr bwMode="auto">
              <a:xfrm>
                <a:off x="3612" y="2721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6" name="Rectangle 1095"/>
              <p:cNvSpPr>
                <a:spLocks noChangeArrowheads="1"/>
              </p:cNvSpPr>
              <p:nvPr/>
            </p:nvSpPr>
            <p:spPr bwMode="auto">
              <a:xfrm>
                <a:off x="3819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7" name="Rectangle 1096"/>
              <p:cNvSpPr>
                <a:spLocks noChangeArrowheads="1"/>
              </p:cNvSpPr>
              <p:nvPr/>
            </p:nvSpPr>
            <p:spPr bwMode="auto">
              <a:xfrm>
                <a:off x="3821" y="2807"/>
                <a:ext cx="2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8" name="Rectangle 1097"/>
              <p:cNvSpPr>
                <a:spLocks noChangeArrowheads="1"/>
              </p:cNvSpPr>
              <p:nvPr/>
            </p:nvSpPr>
            <p:spPr bwMode="auto">
              <a:xfrm>
                <a:off x="3002" y="2810"/>
                <a:ext cx="20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89" name="Rectangle 1098"/>
              <p:cNvSpPr>
                <a:spLocks noChangeArrowheads="1"/>
              </p:cNvSpPr>
              <p:nvPr/>
            </p:nvSpPr>
            <p:spPr bwMode="auto">
              <a:xfrm>
                <a:off x="3046" y="2810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0" name="Rectangle 1099"/>
              <p:cNvSpPr>
                <a:spLocks noChangeArrowheads="1"/>
              </p:cNvSpPr>
              <p:nvPr/>
            </p:nvSpPr>
            <p:spPr bwMode="auto">
              <a:xfrm>
                <a:off x="3101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1" name="Rectangle 1100"/>
              <p:cNvSpPr>
                <a:spLocks noChangeArrowheads="1"/>
              </p:cNvSpPr>
              <p:nvPr/>
            </p:nvSpPr>
            <p:spPr bwMode="auto">
              <a:xfrm>
                <a:off x="3205" y="2810"/>
                <a:ext cx="205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2" name="Rectangle 1101"/>
              <p:cNvSpPr>
                <a:spLocks noChangeArrowheads="1"/>
              </p:cNvSpPr>
              <p:nvPr/>
            </p:nvSpPr>
            <p:spPr bwMode="auto">
              <a:xfrm>
                <a:off x="3252" y="2810"/>
                <a:ext cx="11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3" name="Rectangle 1102"/>
              <p:cNvSpPr>
                <a:spLocks noChangeArrowheads="1"/>
              </p:cNvSpPr>
              <p:nvPr/>
            </p:nvSpPr>
            <p:spPr bwMode="auto">
              <a:xfrm>
                <a:off x="3308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4" name="Rectangle 1103"/>
              <p:cNvSpPr>
                <a:spLocks noChangeArrowheads="1"/>
              </p:cNvSpPr>
              <p:nvPr/>
            </p:nvSpPr>
            <p:spPr bwMode="auto">
              <a:xfrm>
                <a:off x="3410" y="2810"/>
                <a:ext cx="205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5" name="Rectangle 1104"/>
              <p:cNvSpPr>
                <a:spLocks noChangeArrowheads="1"/>
              </p:cNvSpPr>
              <p:nvPr/>
            </p:nvSpPr>
            <p:spPr bwMode="auto">
              <a:xfrm>
                <a:off x="3456" y="2810"/>
                <a:ext cx="112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6" name="Rectangle 1105"/>
              <p:cNvSpPr>
                <a:spLocks noChangeArrowheads="1"/>
              </p:cNvSpPr>
              <p:nvPr/>
            </p:nvSpPr>
            <p:spPr bwMode="auto">
              <a:xfrm>
                <a:off x="3512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7" name="Rectangle 1106"/>
              <p:cNvSpPr>
                <a:spLocks noChangeArrowheads="1"/>
              </p:cNvSpPr>
              <p:nvPr/>
            </p:nvSpPr>
            <p:spPr bwMode="auto">
              <a:xfrm>
                <a:off x="3615" y="2810"/>
                <a:ext cx="20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8" name="Rectangle 1107"/>
              <p:cNvSpPr>
                <a:spLocks noChangeArrowheads="1"/>
              </p:cNvSpPr>
              <p:nvPr/>
            </p:nvSpPr>
            <p:spPr bwMode="auto">
              <a:xfrm>
                <a:off x="3661" y="2810"/>
                <a:ext cx="113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99" name="Rectangle 1108"/>
              <p:cNvSpPr>
                <a:spLocks noChangeArrowheads="1"/>
              </p:cNvSpPr>
              <p:nvPr/>
            </p:nvSpPr>
            <p:spPr bwMode="auto">
              <a:xfrm>
                <a:off x="3717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0" name="Rectangle 1109"/>
              <p:cNvSpPr>
                <a:spLocks noChangeArrowheads="1"/>
              </p:cNvSpPr>
              <p:nvPr/>
            </p:nvSpPr>
            <p:spPr bwMode="auto">
              <a:xfrm>
                <a:off x="2998" y="280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1" name="Rectangle 1110"/>
              <p:cNvSpPr>
                <a:spLocks noChangeArrowheads="1"/>
              </p:cNvSpPr>
              <p:nvPr/>
            </p:nvSpPr>
            <p:spPr bwMode="auto">
              <a:xfrm>
                <a:off x="3002" y="2807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2" name="Rectangle 1111"/>
              <p:cNvSpPr>
                <a:spLocks noChangeArrowheads="1"/>
              </p:cNvSpPr>
              <p:nvPr/>
            </p:nvSpPr>
            <p:spPr bwMode="auto">
              <a:xfrm>
                <a:off x="3203" y="280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3" name="Rectangle 1112"/>
              <p:cNvSpPr>
                <a:spLocks noChangeArrowheads="1"/>
              </p:cNvSpPr>
              <p:nvPr/>
            </p:nvSpPr>
            <p:spPr bwMode="auto">
              <a:xfrm>
                <a:off x="3203" y="280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4" name="Rectangle 1113"/>
              <p:cNvSpPr>
                <a:spLocks noChangeArrowheads="1"/>
              </p:cNvSpPr>
              <p:nvPr/>
            </p:nvSpPr>
            <p:spPr bwMode="auto">
              <a:xfrm>
                <a:off x="3207" y="2807"/>
                <a:ext cx="201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5" name="Rectangle 1114"/>
              <p:cNvSpPr>
                <a:spLocks noChangeArrowheads="1"/>
              </p:cNvSpPr>
              <p:nvPr/>
            </p:nvSpPr>
            <p:spPr bwMode="auto">
              <a:xfrm>
                <a:off x="3408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6" name="Rectangle 1115"/>
              <p:cNvSpPr>
                <a:spLocks noChangeArrowheads="1"/>
              </p:cNvSpPr>
              <p:nvPr/>
            </p:nvSpPr>
            <p:spPr bwMode="auto">
              <a:xfrm>
                <a:off x="3410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7" name="Rectangle 1116"/>
              <p:cNvSpPr>
                <a:spLocks noChangeArrowheads="1"/>
              </p:cNvSpPr>
              <p:nvPr/>
            </p:nvSpPr>
            <p:spPr bwMode="auto">
              <a:xfrm>
                <a:off x="3412" y="2807"/>
                <a:ext cx="200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8" name="Rectangle 1117"/>
              <p:cNvSpPr>
                <a:spLocks noChangeArrowheads="1"/>
              </p:cNvSpPr>
              <p:nvPr/>
            </p:nvSpPr>
            <p:spPr bwMode="auto">
              <a:xfrm>
                <a:off x="3612" y="2807"/>
                <a:ext cx="3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09" name="Rectangle 1118"/>
              <p:cNvSpPr>
                <a:spLocks noChangeArrowheads="1"/>
              </p:cNvSpPr>
              <p:nvPr/>
            </p:nvSpPr>
            <p:spPr bwMode="auto">
              <a:xfrm>
                <a:off x="3615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0" name="Rectangle 1119"/>
              <p:cNvSpPr>
                <a:spLocks noChangeArrowheads="1"/>
              </p:cNvSpPr>
              <p:nvPr/>
            </p:nvSpPr>
            <p:spPr bwMode="auto">
              <a:xfrm>
                <a:off x="3617" y="2807"/>
                <a:ext cx="20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1" name="Rectangle 1120"/>
              <p:cNvSpPr>
                <a:spLocks noChangeArrowheads="1"/>
              </p:cNvSpPr>
              <p:nvPr/>
            </p:nvSpPr>
            <p:spPr bwMode="auto">
              <a:xfrm>
                <a:off x="3819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2" name="Rectangle 1121"/>
              <p:cNvSpPr>
                <a:spLocks noChangeArrowheads="1"/>
              </p:cNvSpPr>
              <p:nvPr/>
            </p:nvSpPr>
            <p:spPr bwMode="auto">
              <a:xfrm>
                <a:off x="2998" y="281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3" name="Rectangle 1122"/>
              <p:cNvSpPr>
                <a:spLocks noChangeArrowheads="1"/>
              </p:cNvSpPr>
              <p:nvPr/>
            </p:nvSpPr>
            <p:spPr bwMode="auto">
              <a:xfrm>
                <a:off x="2998" y="289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4" name="Rectangle 1123"/>
              <p:cNvSpPr>
                <a:spLocks noChangeArrowheads="1"/>
              </p:cNvSpPr>
              <p:nvPr/>
            </p:nvSpPr>
            <p:spPr bwMode="auto">
              <a:xfrm>
                <a:off x="2998" y="289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5" name="Rectangle 1124"/>
              <p:cNvSpPr>
                <a:spLocks noChangeArrowheads="1"/>
              </p:cNvSpPr>
              <p:nvPr/>
            </p:nvSpPr>
            <p:spPr bwMode="auto">
              <a:xfrm>
                <a:off x="3002" y="2896"/>
                <a:ext cx="20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6" name="Rectangle 1125"/>
              <p:cNvSpPr>
                <a:spLocks noChangeArrowheads="1"/>
              </p:cNvSpPr>
              <p:nvPr/>
            </p:nvSpPr>
            <p:spPr bwMode="auto">
              <a:xfrm>
                <a:off x="3410" y="2896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7" name="Rectangle 1126"/>
              <p:cNvSpPr>
                <a:spLocks noChangeArrowheads="1"/>
              </p:cNvSpPr>
              <p:nvPr/>
            </p:nvSpPr>
            <p:spPr bwMode="auto">
              <a:xfrm>
                <a:off x="3872" y="2673"/>
                <a:ext cx="1007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8" name="Rectangle 1127"/>
              <p:cNvSpPr>
                <a:spLocks noChangeArrowheads="1"/>
              </p:cNvSpPr>
              <p:nvPr/>
            </p:nvSpPr>
            <p:spPr bwMode="auto">
              <a:xfrm>
                <a:off x="4801" y="2718"/>
                <a:ext cx="33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19" name="Rectangle 1128"/>
              <p:cNvSpPr>
                <a:spLocks noChangeArrowheads="1"/>
              </p:cNvSpPr>
              <p:nvPr/>
            </p:nvSpPr>
            <p:spPr bwMode="auto">
              <a:xfrm>
                <a:off x="3920" y="272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0" name="Rectangle 1129"/>
              <p:cNvSpPr>
                <a:spLocks noChangeArrowheads="1"/>
              </p:cNvSpPr>
              <p:nvPr/>
            </p:nvSpPr>
            <p:spPr bwMode="auto">
              <a:xfrm>
                <a:off x="3965" y="272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1" name="Rectangle 1130"/>
              <p:cNvSpPr>
                <a:spLocks noChangeArrowheads="1"/>
              </p:cNvSpPr>
              <p:nvPr/>
            </p:nvSpPr>
            <p:spPr bwMode="auto">
              <a:xfrm>
                <a:off x="4028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2" name="Rectangle 1131"/>
              <p:cNvSpPr>
                <a:spLocks noChangeArrowheads="1"/>
              </p:cNvSpPr>
              <p:nvPr/>
            </p:nvSpPr>
            <p:spPr bwMode="auto">
              <a:xfrm>
                <a:off x="4140" y="272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3" name="Rectangle 1132"/>
              <p:cNvSpPr>
                <a:spLocks noChangeArrowheads="1"/>
              </p:cNvSpPr>
              <p:nvPr/>
            </p:nvSpPr>
            <p:spPr bwMode="auto">
              <a:xfrm>
                <a:off x="4185" y="2721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4" name="Rectangle 1133"/>
              <p:cNvSpPr>
                <a:spLocks noChangeArrowheads="1"/>
              </p:cNvSpPr>
              <p:nvPr/>
            </p:nvSpPr>
            <p:spPr bwMode="auto">
              <a:xfrm>
                <a:off x="4248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5" name="Rectangle 1134"/>
              <p:cNvSpPr>
                <a:spLocks noChangeArrowheads="1"/>
              </p:cNvSpPr>
              <p:nvPr/>
            </p:nvSpPr>
            <p:spPr bwMode="auto">
              <a:xfrm>
                <a:off x="4360" y="2721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6" name="Rectangle 1135"/>
              <p:cNvSpPr>
                <a:spLocks noChangeArrowheads="1"/>
              </p:cNvSpPr>
              <p:nvPr/>
            </p:nvSpPr>
            <p:spPr bwMode="auto">
              <a:xfrm>
                <a:off x="4405" y="2721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7" name="Rectangle 1136"/>
              <p:cNvSpPr>
                <a:spLocks noChangeArrowheads="1"/>
              </p:cNvSpPr>
              <p:nvPr/>
            </p:nvSpPr>
            <p:spPr bwMode="auto">
              <a:xfrm>
                <a:off x="4468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8" name="Rectangle 1137"/>
              <p:cNvSpPr>
                <a:spLocks noChangeArrowheads="1"/>
              </p:cNvSpPr>
              <p:nvPr/>
            </p:nvSpPr>
            <p:spPr bwMode="auto">
              <a:xfrm>
                <a:off x="4580" y="2721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29" name="Rectangle 1138"/>
              <p:cNvSpPr>
                <a:spLocks noChangeArrowheads="1"/>
              </p:cNvSpPr>
              <p:nvPr/>
            </p:nvSpPr>
            <p:spPr bwMode="auto">
              <a:xfrm>
                <a:off x="4625" y="2721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0" name="Rectangle 1139"/>
              <p:cNvSpPr>
                <a:spLocks noChangeArrowheads="1"/>
              </p:cNvSpPr>
              <p:nvPr/>
            </p:nvSpPr>
            <p:spPr bwMode="auto">
              <a:xfrm>
                <a:off x="4688" y="272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1" name="Rectangle 1140"/>
              <p:cNvSpPr>
                <a:spLocks noChangeArrowheads="1"/>
              </p:cNvSpPr>
              <p:nvPr/>
            </p:nvSpPr>
            <p:spPr bwMode="auto">
              <a:xfrm>
                <a:off x="3916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2" name="Rectangle 1141"/>
              <p:cNvSpPr>
                <a:spLocks noChangeArrowheads="1"/>
              </p:cNvSpPr>
              <p:nvPr/>
            </p:nvSpPr>
            <p:spPr bwMode="auto">
              <a:xfrm>
                <a:off x="3916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3" name="Rectangle 1142"/>
              <p:cNvSpPr>
                <a:spLocks noChangeArrowheads="1"/>
              </p:cNvSpPr>
              <p:nvPr/>
            </p:nvSpPr>
            <p:spPr bwMode="auto">
              <a:xfrm>
                <a:off x="3920" y="271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4" name="Rectangle 1143"/>
              <p:cNvSpPr>
                <a:spLocks noChangeArrowheads="1"/>
              </p:cNvSpPr>
              <p:nvPr/>
            </p:nvSpPr>
            <p:spPr bwMode="auto">
              <a:xfrm>
                <a:off x="4136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5" name="Rectangle 1144"/>
              <p:cNvSpPr>
                <a:spLocks noChangeArrowheads="1"/>
              </p:cNvSpPr>
              <p:nvPr/>
            </p:nvSpPr>
            <p:spPr bwMode="auto">
              <a:xfrm>
                <a:off x="4140" y="271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6" name="Rectangle 1145"/>
              <p:cNvSpPr>
                <a:spLocks noChangeArrowheads="1"/>
              </p:cNvSpPr>
              <p:nvPr/>
            </p:nvSpPr>
            <p:spPr bwMode="auto">
              <a:xfrm>
                <a:off x="4356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7" name="Rectangle 1146"/>
              <p:cNvSpPr>
                <a:spLocks noChangeArrowheads="1"/>
              </p:cNvSpPr>
              <p:nvPr/>
            </p:nvSpPr>
            <p:spPr bwMode="auto">
              <a:xfrm>
                <a:off x="4360" y="2718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8" name="Rectangle 1147"/>
              <p:cNvSpPr>
                <a:spLocks noChangeArrowheads="1"/>
              </p:cNvSpPr>
              <p:nvPr/>
            </p:nvSpPr>
            <p:spPr bwMode="auto">
              <a:xfrm>
                <a:off x="4576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39" name="Rectangle 1148"/>
              <p:cNvSpPr>
                <a:spLocks noChangeArrowheads="1"/>
              </p:cNvSpPr>
              <p:nvPr/>
            </p:nvSpPr>
            <p:spPr bwMode="auto">
              <a:xfrm>
                <a:off x="4580" y="2718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0" name="Rectangle 1149"/>
              <p:cNvSpPr>
                <a:spLocks noChangeArrowheads="1"/>
              </p:cNvSpPr>
              <p:nvPr/>
            </p:nvSpPr>
            <p:spPr bwMode="auto">
              <a:xfrm>
                <a:off x="4797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1" name="Rectangle 1150"/>
              <p:cNvSpPr>
                <a:spLocks noChangeArrowheads="1"/>
              </p:cNvSpPr>
              <p:nvPr/>
            </p:nvSpPr>
            <p:spPr bwMode="auto">
              <a:xfrm>
                <a:off x="4797" y="27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2" name="Rectangle 1151"/>
              <p:cNvSpPr>
                <a:spLocks noChangeArrowheads="1"/>
              </p:cNvSpPr>
              <p:nvPr/>
            </p:nvSpPr>
            <p:spPr bwMode="auto">
              <a:xfrm>
                <a:off x="3916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3" name="Rectangle 1152"/>
              <p:cNvSpPr>
                <a:spLocks noChangeArrowheads="1"/>
              </p:cNvSpPr>
              <p:nvPr/>
            </p:nvSpPr>
            <p:spPr bwMode="auto">
              <a:xfrm>
                <a:off x="4136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4" name="Rectangle 1153"/>
              <p:cNvSpPr>
                <a:spLocks noChangeArrowheads="1"/>
              </p:cNvSpPr>
              <p:nvPr/>
            </p:nvSpPr>
            <p:spPr bwMode="auto">
              <a:xfrm>
                <a:off x="4356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5" name="Rectangle 1154"/>
              <p:cNvSpPr>
                <a:spLocks noChangeArrowheads="1"/>
              </p:cNvSpPr>
              <p:nvPr/>
            </p:nvSpPr>
            <p:spPr bwMode="auto">
              <a:xfrm>
                <a:off x="4576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6" name="Rectangle 1155"/>
              <p:cNvSpPr>
                <a:spLocks noChangeArrowheads="1"/>
              </p:cNvSpPr>
              <p:nvPr/>
            </p:nvSpPr>
            <p:spPr bwMode="auto">
              <a:xfrm>
                <a:off x="4797" y="2721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7" name="Rectangle 1156"/>
              <p:cNvSpPr>
                <a:spLocks noChangeArrowheads="1"/>
              </p:cNvSpPr>
              <p:nvPr/>
            </p:nvSpPr>
            <p:spPr bwMode="auto">
              <a:xfrm>
                <a:off x="4799" y="2807"/>
                <a:ext cx="35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8" name="Rectangle 1157"/>
              <p:cNvSpPr>
                <a:spLocks noChangeArrowheads="1"/>
              </p:cNvSpPr>
              <p:nvPr/>
            </p:nvSpPr>
            <p:spPr bwMode="auto">
              <a:xfrm>
                <a:off x="3920" y="2810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49" name="Rectangle 1158"/>
              <p:cNvSpPr>
                <a:spLocks noChangeArrowheads="1"/>
              </p:cNvSpPr>
              <p:nvPr/>
            </p:nvSpPr>
            <p:spPr bwMode="auto">
              <a:xfrm>
                <a:off x="3965" y="281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0" name="Rectangle 1159"/>
              <p:cNvSpPr>
                <a:spLocks noChangeArrowheads="1"/>
              </p:cNvSpPr>
              <p:nvPr/>
            </p:nvSpPr>
            <p:spPr bwMode="auto">
              <a:xfrm>
                <a:off x="4028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1" name="Rectangle 1160"/>
              <p:cNvSpPr>
                <a:spLocks noChangeArrowheads="1"/>
              </p:cNvSpPr>
              <p:nvPr/>
            </p:nvSpPr>
            <p:spPr bwMode="auto">
              <a:xfrm>
                <a:off x="4138" y="2810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2" name="Rectangle 1161"/>
              <p:cNvSpPr>
                <a:spLocks noChangeArrowheads="1"/>
              </p:cNvSpPr>
              <p:nvPr/>
            </p:nvSpPr>
            <p:spPr bwMode="auto">
              <a:xfrm>
                <a:off x="4185" y="2810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3" name="Rectangle 1162"/>
              <p:cNvSpPr>
                <a:spLocks noChangeArrowheads="1"/>
              </p:cNvSpPr>
              <p:nvPr/>
            </p:nvSpPr>
            <p:spPr bwMode="auto">
              <a:xfrm>
                <a:off x="4248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4" name="Rectangle 1163"/>
              <p:cNvSpPr>
                <a:spLocks noChangeArrowheads="1"/>
              </p:cNvSpPr>
              <p:nvPr/>
            </p:nvSpPr>
            <p:spPr bwMode="auto">
              <a:xfrm>
                <a:off x="4358" y="2810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5" name="Rectangle 1164"/>
              <p:cNvSpPr>
                <a:spLocks noChangeArrowheads="1"/>
              </p:cNvSpPr>
              <p:nvPr/>
            </p:nvSpPr>
            <p:spPr bwMode="auto">
              <a:xfrm>
                <a:off x="4405" y="2810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6" name="Rectangle 1165"/>
              <p:cNvSpPr>
                <a:spLocks noChangeArrowheads="1"/>
              </p:cNvSpPr>
              <p:nvPr/>
            </p:nvSpPr>
            <p:spPr bwMode="auto">
              <a:xfrm>
                <a:off x="4468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7" name="Rectangle 1166"/>
              <p:cNvSpPr>
                <a:spLocks noChangeArrowheads="1"/>
              </p:cNvSpPr>
              <p:nvPr/>
            </p:nvSpPr>
            <p:spPr bwMode="auto">
              <a:xfrm>
                <a:off x="4578" y="2810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8" name="Rectangle 1167"/>
              <p:cNvSpPr>
                <a:spLocks noChangeArrowheads="1"/>
              </p:cNvSpPr>
              <p:nvPr/>
            </p:nvSpPr>
            <p:spPr bwMode="auto">
              <a:xfrm>
                <a:off x="4625" y="2810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59" name="Rectangle 1168"/>
              <p:cNvSpPr>
                <a:spLocks noChangeArrowheads="1"/>
              </p:cNvSpPr>
              <p:nvPr/>
            </p:nvSpPr>
            <p:spPr bwMode="auto">
              <a:xfrm>
                <a:off x="4688" y="280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0" name="Rectangle 1169"/>
              <p:cNvSpPr>
                <a:spLocks noChangeArrowheads="1"/>
              </p:cNvSpPr>
              <p:nvPr/>
            </p:nvSpPr>
            <p:spPr bwMode="auto">
              <a:xfrm>
                <a:off x="3916" y="280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1" name="Rectangle 1170"/>
              <p:cNvSpPr>
                <a:spLocks noChangeArrowheads="1"/>
              </p:cNvSpPr>
              <p:nvPr/>
            </p:nvSpPr>
            <p:spPr bwMode="auto">
              <a:xfrm>
                <a:off x="3920" y="280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2" name="Rectangle 1171"/>
              <p:cNvSpPr>
                <a:spLocks noChangeArrowheads="1"/>
              </p:cNvSpPr>
              <p:nvPr/>
            </p:nvSpPr>
            <p:spPr bwMode="auto">
              <a:xfrm>
                <a:off x="4136" y="280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3" name="Rectangle 1172"/>
              <p:cNvSpPr>
                <a:spLocks noChangeArrowheads="1"/>
              </p:cNvSpPr>
              <p:nvPr/>
            </p:nvSpPr>
            <p:spPr bwMode="auto">
              <a:xfrm>
                <a:off x="4136" y="280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4" name="Rectangle 1173"/>
              <p:cNvSpPr>
                <a:spLocks noChangeArrowheads="1"/>
              </p:cNvSpPr>
              <p:nvPr/>
            </p:nvSpPr>
            <p:spPr bwMode="auto">
              <a:xfrm>
                <a:off x="4140" y="2807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5" name="Rectangle 1174"/>
              <p:cNvSpPr>
                <a:spLocks noChangeArrowheads="1"/>
              </p:cNvSpPr>
              <p:nvPr/>
            </p:nvSpPr>
            <p:spPr bwMode="auto">
              <a:xfrm>
                <a:off x="4356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6" name="Rectangle 1175"/>
              <p:cNvSpPr>
                <a:spLocks noChangeArrowheads="1"/>
              </p:cNvSpPr>
              <p:nvPr/>
            </p:nvSpPr>
            <p:spPr bwMode="auto">
              <a:xfrm>
                <a:off x="4358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7" name="Rectangle 1176"/>
              <p:cNvSpPr>
                <a:spLocks noChangeArrowheads="1"/>
              </p:cNvSpPr>
              <p:nvPr/>
            </p:nvSpPr>
            <p:spPr bwMode="auto">
              <a:xfrm>
                <a:off x="4360" y="2807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8" name="Rectangle 1177"/>
              <p:cNvSpPr>
                <a:spLocks noChangeArrowheads="1"/>
              </p:cNvSpPr>
              <p:nvPr/>
            </p:nvSpPr>
            <p:spPr bwMode="auto">
              <a:xfrm>
                <a:off x="4576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69" name="Rectangle 1178"/>
              <p:cNvSpPr>
                <a:spLocks noChangeArrowheads="1"/>
              </p:cNvSpPr>
              <p:nvPr/>
            </p:nvSpPr>
            <p:spPr bwMode="auto">
              <a:xfrm>
                <a:off x="4578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0" name="Rectangle 1179"/>
              <p:cNvSpPr>
                <a:spLocks noChangeArrowheads="1"/>
              </p:cNvSpPr>
              <p:nvPr/>
            </p:nvSpPr>
            <p:spPr bwMode="auto">
              <a:xfrm>
                <a:off x="4580" y="2807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1" name="Rectangle 1180"/>
              <p:cNvSpPr>
                <a:spLocks noChangeArrowheads="1"/>
              </p:cNvSpPr>
              <p:nvPr/>
            </p:nvSpPr>
            <p:spPr bwMode="auto">
              <a:xfrm>
                <a:off x="4797" y="2807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2" name="Rectangle 1181"/>
              <p:cNvSpPr>
                <a:spLocks noChangeArrowheads="1"/>
              </p:cNvSpPr>
              <p:nvPr/>
            </p:nvSpPr>
            <p:spPr bwMode="auto">
              <a:xfrm>
                <a:off x="3916" y="281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3" name="Rectangle 1182"/>
              <p:cNvSpPr>
                <a:spLocks noChangeArrowheads="1"/>
              </p:cNvSpPr>
              <p:nvPr/>
            </p:nvSpPr>
            <p:spPr bwMode="auto">
              <a:xfrm>
                <a:off x="3916" y="289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4" name="Rectangle 1183"/>
              <p:cNvSpPr>
                <a:spLocks noChangeArrowheads="1"/>
              </p:cNvSpPr>
              <p:nvPr/>
            </p:nvSpPr>
            <p:spPr bwMode="auto">
              <a:xfrm>
                <a:off x="3916" y="289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5" name="Rectangle 1184"/>
              <p:cNvSpPr>
                <a:spLocks noChangeArrowheads="1"/>
              </p:cNvSpPr>
              <p:nvPr/>
            </p:nvSpPr>
            <p:spPr bwMode="auto">
              <a:xfrm>
                <a:off x="3920" y="2896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6" name="Rectangle 1185"/>
              <p:cNvSpPr>
                <a:spLocks noChangeArrowheads="1"/>
              </p:cNvSpPr>
              <p:nvPr/>
            </p:nvSpPr>
            <p:spPr bwMode="auto">
              <a:xfrm>
                <a:off x="4375" y="2896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7" name="Rectangle 1186"/>
              <p:cNvSpPr>
                <a:spLocks noChangeArrowheads="1"/>
              </p:cNvSpPr>
              <p:nvPr/>
            </p:nvSpPr>
            <p:spPr bwMode="auto">
              <a:xfrm>
                <a:off x="4883" y="2673"/>
                <a:ext cx="1434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8" name="Rectangle 1187"/>
              <p:cNvSpPr>
                <a:spLocks noChangeArrowheads="1"/>
              </p:cNvSpPr>
              <p:nvPr/>
            </p:nvSpPr>
            <p:spPr bwMode="auto">
              <a:xfrm>
                <a:off x="4927" y="2769"/>
                <a:ext cx="1345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79" name="Rectangle 1188"/>
              <p:cNvSpPr>
                <a:spLocks noChangeArrowheads="1"/>
              </p:cNvSpPr>
              <p:nvPr/>
            </p:nvSpPr>
            <p:spPr bwMode="auto">
              <a:xfrm>
                <a:off x="4927" y="2768"/>
                <a:ext cx="808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0" name="Rectangle 1189"/>
              <p:cNvSpPr>
                <a:spLocks noChangeArrowheads="1"/>
              </p:cNvSpPr>
              <p:nvPr/>
            </p:nvSpPr>
            <p:spPr bwMode="auto">
              <a:xfrm>
                <a:off x="4927" y="2771"/>
                <a:ext cx="84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http://www.gob.mx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1" name="Rectangle 1190"/>
              <p:cNvSpPr>
                <a:spLocks noChangeArrowheads="1"/>
              </p:cNvSpPr>
              <p:nvPr/>
            </p:nvSpPr>
            <p:spPr bwMode="auto">
              <a:xfrm>
                <a:off x="5709" y="2771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2" name="Rectangle 1191"/>
              <p:cNvSpPr>
                <a:spLocks noChangeArrowheads="1"/>
              </p:cNvSpPr>
              <p:nvPr/>
            </p:nvSpPr>
            <p:spPr bwMode="auto">
              <a:xfrm>
                <a:off x="5735" y="276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3" name="Rectangle 1192"/>
              <p:cNvSpPr>
                <a:spLocks noChangeArrowheads="1"/>
              </p:cNvSpPr>
              <p:nvPr/>
            </p:nvSpPr>
            <p:spPr bwMode="auto">
              <a:xfrm>
                <a:off x="253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4" name="Rectangle 1193"/>
              <p:cNvSpPr>
                <a:spLocks noChangeArrowheads="1"/>
              </p:cNvSpPr>
              <p:nvPr/>
            </p:nvSpPr>
            <p:spPr bwMode="auto">
              <a:xfrm>
                <a:off x="257" y="2670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5" name="Rectangle 1194"/>
              <p:cNvSpPr>
                <a:spLocks noChangeArrowheads="1"/>
              </p:cNvSpPr>
              <p:nvPr/>
            </p:nvSpPr>
            <p:spPr bwMode="auto">
              <a:xfrm>
                <a:off x="436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6" name="Rectangle 1195"/>
              <p:cNvSpPr>
                <a:spLocks noChangeArrowheads="1"/>
              </p:cNvSpPr>
              <p:nvPr/>
            </p:nvSpPr>
            <p:spPr bwMode="auto">
              <a:xfrm>
                <a:off x="440" y="2670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7" name="Rectangle 1196"/>
              <p:cNvSpPr>
                <a:spLocks noChangeArrowheads="1"/>
              </p:cNvSpPr>
              <p:nvPr/>
            </p:nvSpPr>
            <p:spPr bwMode="auto">
              <a:xfrm>
                <a:off x="1969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8" name="Rectangle 1197"/>
              <p:cNvSpPr>
                <a:spLocks noChangeArrowheads="1"/>
              </p:cNvSpPr>
              <p:nvPr/>
            </p:nvSpPr>
            <p:spPr bwMode="auto">
              <a:xfrm>
                <a:off x="1973" y="2670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89" name="Rectangle 1198"/>
              <p:cNvSpPr>
                <a:spLocks noChangeArrowheads="1"/>
              </p:cNvSpPr>
              <p:nvPr/>
            </p:nvSpPr>
            <p:spPr bwMode="auto">
              <a:xfrm>
                <a:off x="2949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0" name="Rectangle 1199"/>
              <p:cNvSpPr>
                <a:spLocks noChangeArrowheads="1"/>
              </p:cNvSpPr>
              <p:nvPr/>
            </p:nvSpPr>
            <p:spPr bwMode="auto">
              <a:xfrm>
                <a:off x="2953" y="2670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1" name="Rectangle 1200"/>
              <p:cNvSpPr>
                <a:spLocks noChangeArrowheads="1"/>
              </p:cNvSpPr>
              <p:nvPr/>
            </p:nvSpPr>
            <p:spPr bwMode="auto">
              <a:xfrm>
                <a:off x="3867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2" name="Rectangle 1201"/>
              <p:cNvSpPr>
                <a:spLocks noChangeArrowheads="1"/>
              </p:cNvSpPr>
              <p:nvPr/>
            </p:nvSpPr>
            <p:spPr bwMode="auto">
              <a:xfrm>
                <a:off x="3871" y="2670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3" name="Rectangle 1202"/>
              <p:cNvSpPr>
                <a:spLocks noChangeArrowheads="1"/>
              </p:cNvSpPr>
              <p:nvPr/>
            </p:nvSpPr>
            <p:spPr bwMode="auto">
              <a:xfrm>
                <a:off x="4878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4" name="Rectangle 1203"/>
              <p:cNvSpPr>
                <a:spLocks noChangeArrowheads="1"/>
              </p:cNvSpPr>
              <p:nvPr/>
            </p:nvSpPr>
            <p:spPr bwMode="auto">
              <a:xfrm>
                <a:off x="4882" y="2670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5" name="Rectangle 1204"/>
              <p:cNvSpPr>
                <a:spLocks noChangeArrowheads="1"/>
              </p:cNvSpPr>
              <p:nvPr/>
            </p:nvSpPr>
            <p:spPr bwMode="auto">
              <a:xfrm>
                <a:off x="6317" y="26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6" name="Rectangle 1205"/>
              <p:cNvSpPr>
                <a:spLocks noChangeArrowheads="1"/>
              </p:cNvSpPr>
              <p:nvPr/>
            </p:nvSpPr>
            <p:spPr bwMode="auto">
              <a:xfrm>
                <a:off x="253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7" name="Rectangle 1206"/>
              <p:cNvSpPr>
                <a:spLocks noChangeArrowheads="1"/>
              </p:cNvSpPr>
              <p:nvPr/>
            </p:nvSpPr>
            <p:spPr bwMode="auto">
              <a:xfrm>
                <a:off x="436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8" name="Rectangle 1207"/>
              <p:cNvSpPr>
                <a:spLocks noChangeArrowheads="1"/>
              </p:cNvSpPr>
              <p:nvPr/>
            </p:nvSpPr>
            <p:spPr bwMode="auto">
              <a:xfrm>
                <a:off x="1969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899" name="Rectangle 1208"/>
              <p:cNvSpPr>
                <a:spLocks noChangeArrowheads="1"/>
              </p:cNvSpPr>
              <p:nvPr/>
            </p:nvSpPr>
            <p:spPr bwMode="auto">
              <a:xfrm>
                <a:off x="2949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0" name="Rectangle 1209"/>
              <p:cNvSpPr>
                <a:spLocks noChangeArrowheads="1"/>
              </p:cNvSpPr>
              <p:nvPr/>
            </p:nvSpPr>
            <p:spPr bwMode="auto">
              <a:xfrm>
                <a:off x="3867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1" name="Rectangle 1210"/>
              <p:cNvSpPr>
                <a:spLocks noChangeArrowheads="1"/>
              </p:cNvSpPr>
              <p:nvPr/>
            </p:nvSpPr>
            <p:spPr bwMode="auto">
              <a:xfrm>
                <a:off x="4878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2" name="Rectangle 1211"/>
              <p:cNvSpPr>
                <a:spLocks noChangeArrowheads="1"/>
              </p:cNvSpPr>
              <p:nvPr/>
            </p:nvSpPr>
            <p:spPr bwMode="auto">
              <a:xfrm>
                <a:off x="6317" y="2673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903" name="Rectangle 1212"/>
              <p:cNvSpPr>
                <a:spLocks noChangeArrowheads="1"/>
              </p:cNvSpPr>
              <p:nvPr/>
            </p:nvSpPr>
            <p:spPr bwMode="auto">
              <a:xfrm>
                <a:off x="258" y="2948"/>
                <a:ext cx="179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5" name="Group 1414"/>
            <p:cNvGrpSpPr>
              <a:grpSpLocks/>
            </p:cNvGrpSpPr>
            <p:nvPr/>
          </p:nvGrpSpPr>
          <p:grpSpPr bwMode="auto">
            <a:xfrm>
              <a:off x="302" y="2948"/>
              <a:ext cx="6015" cy="270"/>
              <a:chOff x="302" y="2948"/>
              <a:chExt cx="6015" cy="270"/>
            </a:xfrm>
          </p:grpSpPr>
          <p:sp>
            <p:nvSpPr>
              <p:cNvPr id="504" name="Rectangle 1214"/>
              <p:cNvSpPr>
                <a:spLocks noChangeArrowheads="1"/>
              </p:cNvSpPr>
              <p:nvPr/>
            </p:nvSpPr>
            <p:spPr bwMode="auto">
              <a:xfrm>
                <a:off x="302" y="3040"/>
                <a:ext cx="9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5" name="Rectangle 1215"/>
              <p:cNvSpPr>
                <a:spLocks noChangeArrowheads="1"/>
              </p:cNvSpPr>
              <p:nvPr/>
            </p:nvSpPr>
            <p:spPr bwMode="auto">
              <a:xfrm>
                <a:off x="323" y="3039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6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6" name="Rectangle 1216"/>
              <p:cNvSpPr>
                <a:spLocks noChangeArrowheads="1"/>
              </p:cNvSpPr>
              <p:nvPr/>
            </p:nvSpPr>
            <p:spPr bwMode="auto">
              <a:xfrm>
                <a:off x="371" y="303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7" name="Rectangle 1217"/>
              <p:cNvSpPr>
                <a:spLocks noChangeArrowheads="1"/>
              </p:cNvSpPr>
              <p:nvPr/>
            </p:nvSpPr>
            <p:spPr bwMode="auto">
              <a:xfrm>
                <a:off x="441" y="2948"/>
                <a:ext cx="1528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8" name="Rectangle 1218"/>
              <p:cNvSpPr>
                <a:spLocks noChangeArrowheads="1"/>
              </p:cNvSpPr>
              <p:nvPr/>
            </p:nvSpPr>
            <p:spPr bwMode="auto">
              <a:xfrm>
                <a:off x="486" y="3042"/>
                <a:ext cx="1438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9" name="Rectangle 1219"/>
              <p:cNvSpPr>
                <a:spLocks noChangeArrowheads="1"/>
              </p:cNvSpPr>
              <p:nvPr/>
            </p:nvSpPr>
            <p:spPr bwMode="auto">
              <a:xfrm>
                <a:off x="486" y="3042"/>
                <a:ext cx="888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0" name="Rectangle 1220"/>
              <p:cNvSpPr>
                <a:spLocks noChangeArrowheads="1"/>
              </p:cNvSpPr>
              <p:nvPr/>
            </p:nvSpPr>
            <p:spPr bwMode="auto">
              <a:xfrm>
                <a:off x="486" y="3044"/>
                <a:ext cx="89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Sigue la obra públic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1" name="Rectangle 1221"/>
              <p:cNvSpPr>
                <a:spLocks noChangeArrowheads="1"/>
              </p:cNvSpPr>
              <p:nvPr/>
            </p:nvSpPr>
            <p:spPr bwMode="auto">
              <a:xfrm>
                <a:off x="1322" y="3044"/>
                <a:ext cx="9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a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2" name="Rectangle 1222"/>
              <p:cNvSpPr>
                <a:spLocks noChangeArrowheads="1"/>
              </p:cNvSpPr>
              <p:nvPr/>
            </p:nvSpPr>
            <p:spPr bwMode="auto">
              <a:xfrm>
                <a:off x="1374" y="30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3" name="Rectangle 1223"/>
              <p:cNvSpPr>
                <a:spLocks noChangeArrowheads="1"/>
              </p:cNvSpPr>
              <p:nvPr/>
            </p:nvSpPr>
            <p:spPr bwMode="auto">
              <a:xfrm>
                <a:off x="1973" y="2948"/>
                <a:ext cx="976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4" name="Rectangle 1224"/>
              <p:cNvSpPr>
                <a:spLocks noChangeArrowheads="1"/>
              </p:cNvSpPr>
              <p:nvPr/>
            </p:nvSpPr>
            <p:spPr bwMode="auto">
              <a:xfrm>
                <a:off x="2902" y="2993"/>
                <a:ext cx="2" cy="88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5" name="Rectangle 1225"/>
              <p:cNvSpPr>
                <a:spLocks noChangeArrowheads="1"/>
              </p:cNvSpPr>
              <p:nvPr/>
            </p:nvSpPr>
            <p:spPr bwMode="auto">
              <a:xfrm>
                <a:off x="2022" y="2996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6" name="Rectangle 1226"/>
              <p:cNvSpPr>
                <a:spLocks noChangeArrowheads="1"/>
              </p:cNvSpPr>
              <p:nvPr/>
            </p:nvSpPr>
            <p:spPr bwMode="auto">
              <a:xfrm>
                <a:off x="2066" y="299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7" name="Rectangle 1227"/>
              <p:cNvSpPr>
                <a:spLocks noChangeArrowheads="1"/>
              </p:cNvSpPr>
              <p:nvPr/>
            </p:nvSpPr>
            <p:spPr bwMode="auto">
              <a:xfrm>
                <a:off x="2130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8" name="Rectangle 1228"/>
              <p:cNvSpPr>
                <a:spLocks noChangeArrowheads="1"/>
              </p:cNvSpPr>
              <p:nvPr/>
            </p:nvSpPr>
            <p:spPr bwMode="auto">
              <a:xfrm>
                <a:off x="2242" y="2996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19" name="Rectangle 1229"/>
              <p:cNvSpPr>
                <a:spLocks noChangeArrowheads="1"/>
              </p:cNvSpPr>
              <p:nvPr/>
            </p:nvSpPr>
            <p:spPr bwMode="auto">
              <a:xfrm>
                <a:off x="2286" y="299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0" name="Rectangle 1230"/>
              <p:cNvSpPr>
                <a:spLocks noChangeArrowheads="1"/>
              </p:cNvSpPr>
              <p:nvPr/>
            </p:nvSpPr>
            <p:spPr bwMode="auto">
              <a:xfrm>
                <a:off x="2349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1" name="Rectangle 1231"/>
              <p:cNvSpPr>
                <a:spLocks noChangeArrowheads="1"/>
              </p:cNvSpPr>
              <p:nvPr/>
            </p:nvSpPr>
            <p:spPr bwMode="auto">
              <a:xfrm>
                <a:off x="2461" y="2996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2" name="Rectangle 1232"/>
              <p:cNvSpPr>
                <a:spLocks noChangeArrowheads="1"/>
              </p:cNvSpPr>
              <p:nvPr/>
            </p:nvSpPr>
            <p:spPr bwMode="auto">
              <a:xfrm>
                <a:off x="2506" y="2996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3" name="Rectangle 1233"/>
              <p:cNvSpPr>
                <a:spLocks noChangeArrowheads="1"/>
              </p:cNvSpPr>
              <p:nvPr/>
            </p:nvSpPr>
            <p:spPr bwMode="auto">
              <a:xfrm>
                <a:off x="2569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4" name="Rectangle 1234"/>
              <p:cNvSpPr>
                <a:spLocks noChangeArrowheads="1"/>
              </p:cNvSpPr>
              <p:nvPr/>
            </p:nvSpPr>
            <p:spPr bwMode="auto">
              <a:xfrm>
                <a:off x="2681" y="2996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5" name="Rectangle 1235"/>
              <p:cNvSpPr>
                <a:spLocks noChangeArrowheads="1"/>
              </p:cNvSpPr>
              <p:nvPr/>
            </p:nvSpPr>
            <p:spPr bwMode="auto">
              <a:xfrm>
                <a:off x="2726" y="299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6" name="Rectangle 1236"/>
              <p:cNvSpPr>
                <a:spLocks noChangeArrowheads="1"/>
              </p:cNvSpPr>
              <p:nvPr/>
            </p:nvSpPr>
            <p:spPr bwMode="auto">
              <a:xfrm>
                <a:off x="2789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7" name="Rectangle 1237"/>
              <p:cNvSpPr>
                <a:spLocks noChangeArrowheads="1"/>
              </p:cNvSpPr>
              <p:nvPr/>
            </p:nvSpPr>
            <p:spPr bwMode="auto">
              <a:xfrm>
                <a:off x="201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8" name="Rectangle 1238"/>
              <p:cNvSpPr>
                <a:spLocks noChangeArrowheads="1"/>
              </p:cNvSpPr>
              <p:nvPr/>
            </p:nvSpPr>
            <p:spPr bwMode="auto">
              <a:xfrm>
                <a:off x="201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29" name="Rectangle 1239"/>
              <p:cNvSpPr>
                <a:spLocks noChangeArrowheads="1"/>
              </p:cNvSpPr>
              <p:nvPr/>
            </p:nvSpPr>
            <p:spPr bwMode="auto">
              <a:xfrm>
                <a:off x="2022" y="2993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0" name="Rectangle 1240"/>
              <p:cNvSpPr>
                <a:spLocks noChangeArrowheads="1"/>
              </p:cNvSpPr>
              <p:nvPr/>
            </p:nvSpPr>
            <p:spPr bwMode="auto">
              <a:xfrm>
                <a:off x="2237" y="2993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1" name="Rectangle 1241"/>
              <p:cNvSpPr>
                <a:spLocks noChangeArrowheads="1"/>
              </p:cNvSpPr>
              <p:nvPr/>
            </p:nvSpPr>
            <p:spPr bwMode="auto">
              <a:xfrm>
                <a:off x="2242" y="2993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2" name="Rectangle 1242"/>
              <p:cNvSpPr>
                <a:spLocks noChangeArrowheads="1"/>
              </p:cNvSpPr>
              <p:nvPr/>
            </p:nvSpPr>
            <p:spPr bwMode="auto">
              <a:xfrm>
                <a:off x="2457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3" name="Rectangle 1243"/>
              <p:cNvSpPr>
                <a:spLocks noChangeArrowheads="1"/>
              </p:cNvSpPr>
              <p:nvPr/>
            </p:nvSpPr>
            <p:spPr bwMode="auto">
              <a:xfrm>
                <a:off x="2461" y="299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4" name="Rectangle 1244"/>
              <p:cNvSpPr>
                <a:spLocks noChangeArrowheads="1"/>
              </p:cNvSpPr>
              <p:nvPr/>
            </p:nvSpPr>
            <p:spPr bwMode="auto">
              <a:xfrm>
                <a:off x="2677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5" name="Rectangle 1245"/>
              <p:cNvSpPr>
                <a:spLocks noChangeArrowheads="1"/>
              </p:cNvSpPr>
              <p:nvPr/>
            </p:nvSpPr>
            <p:spPr bwMode="auto">
              <a:xfrm>
                <a:off x="2681" y="2993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6" name="Rectangle 1246"/>
              <p:cNvSpPr>
                <a:spLocks noChangeArrowheads="1"/>
              </p:cNvSpPr>
              <p:nvPr/>
            </p:nvSpPr>
            <p:spPr bwMode="auto">
              <a:xfrm>
                <a:off x="289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7" name="Rectangle 1247"/>
              <p:cNvSpPr>
                <a:spLocks noChangeArrowheads="1"/>
              </p:cNvSpPr>
              <p:nvPr/>
            </p:nvSpPr>
            <p:spPr bwMode="auto">
              <a:xfrm>
                <a:off x="289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8" name="Rectangle 1248"/>
              <p:cNvSpPr>
                <a:spLocks noChangeArrowheads="1"/>
              </p:cNvSpPr>
              <p:nvPr/>
            </p:nvSpPr>
            <p:spPr bwMode="auto">
              <a:xfrm>
                <a:off x="2018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39" name="Rectangle 1249"/>
              <p:cNvSpPr>
                <a:spLocks noChangeArrowheads="1"/>
              </p:cNvSpPr>
              <p:nvPr/>
            </p:nvSpPr>
            <p:spPr bwMode="auto">
              <a:xfrm>
                <a:off x="2237" y="2996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0" name="Rectangle 1250"/>
              <p:cNvSpPr>
                <a:spLocks noChangeArrowheads="1"/>
              </p:cNvSpPr>
              <p:nvPr/>
            </p:nvSpPr>
            <p:spPr bwMode="auto">
              <a:xfrm>
                <a:off x="2457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1" name="Rectangle 1251"/>
              <p:cNvSpPr>
                <a:spLocks noChangeArrowheads="1"/>
              </p:cNvSpPr>
              <p:nvPr/>
            </p:nvSpPr>
            <p:spPr bwMode="auto">
              <a:xfrm>
                <a:off x="2677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2" name="Rectangle 1252"/>
              <p:cNvSpPr>
                <a:spLocks noChangeArrowheads="1"/>
              </p:cNvSpPr>
              <p:nvPr/>
            </p:nvSpPr>
            <p:spPr bwMode="auto">
              <a:xfrm>
                <a:off x="2898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3" name="Rectangle 1253"/>
              <p:cNvSpPr>
                <a:spLocks noChangeArrowheads="1"/>
              </p:cNvSpPr>
              <p:nvPr/>
            </p:nvSpPr>
            <p:spPr bwMode="auto">
              <a:xfrm>
                <a:off x="2900" y="3081"/>
                <a:ext cx="4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4" name="Rectangle 1254"/>
              <p:cNvSpPr>
                <a:spLocks noChangeArrowheads="1"/>
              </p:cNvSpPr>
              <p:nvPr/>
            </p:nvSpPr>
            <p:spPr bwMode="auto">
              <a:xfrm>
                <a:off x="2022" y="3084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5" name="Rectangle 1255"/>
              <p:cNvSpPr>
                <a:spLocks noChangeArrowheads="1"/>
              </p:cNvSpPr>
              <p:nvPr/>
            </p:nvSpPr>
            <p:spPr bwMode="auto">
              <a:xfrm>
                <a:off x="2066" y="3084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6" name="Rectangle 1256"/>
              <p:cNvSpPr>
                <a:spLocks noChangeArrowheads="1"/>
              </p:cNvSpPr>
              <p:nvPr/>
            </p:nvSpPr>
            <p:spPr bwMode="auto">
              <a:xfrm>
                <a:off x="2130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" name="Rectangle 1257"/>
              <p:cNvSpPr>
                <a:spLocks noChangeArrowheads="1"/>
              </p:cNvSpPr>
              <p:nvPr/>
            </p:nvSpPr>
            <p:spPr bwMode="auto">
              <a:xfrm>
                <a:off x="2242" y="3084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8" name="Rectangle 1258"/>
              <p:cNvSpPr>
                <a:spLocks noChangeArrowheads="1"/>
              </p:cNvSpPr>
              <p:nvPr/>
            </p:nvSpPr>
            <p:spPr bwMode="auto">
              <a:xfrm>
                <a:off x="2286" y="3084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49" name="Rectangle 1259"/>
              <p:cNvSpPr>
                <a:spLocks noChangeArrowheads="1"/>
              </p:cNvSpPr>
              <p:nvPr/>
            </p:nvSpPr>
            <p:spPr bwMode="auto">
              <a:xfrm>
                <a:off x="2349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" name="Rectangle 1260"/>
              <p:cNvSpPr>
                <a:spLocks noChangeArrowheads="1"/>
              </p:cNvSpPr>
              <p:nvPr/>
            </p:nvSpPr>
            <p:spPr bwMode="auto">
              <a:xfrm>
                <a:off x="2461" y="3084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1" name="Rectangle 1261"/>
              <p:cNvSpPr>
                <a:spLocks noChangeArrowheads="1"/>
              </p:cNvSpPr>
              <p:nvPr/>
            </p:nvSpPr>
            <p:spPr bwMode="auto">
              <a:xfrm>
                <a:off x="2506" y="3084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2" name="Rectangle 1262"/>
              <p:cNvSpPr>
                <a:spLocks noChangeArrowheads="1"/>
              </p:cNvSpPr>
              <p:nvPr/>
            </p:nvSpPr>
            <p:spPr bwMode="auto">
              <a:xfrm>
                <a:off x="2569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" name="Rectangle 1263"/>
              <p:cNvSpPr>
                <a:spLocks noChangeArrowheads="1"/>
              </p:cNvSpPr>
              <p:nvPr/>
            </p:nvSpPr>
            <p:spPr bwMode="auto">
              <a:xfrm>
                <a:off x="2679" y="3084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4" name="Rectangle 1264"/>
              <p:cNvSpPr>
                <a:spLocks noChangeArrowheads="1"/>
              </p:cNvSpPr>
              <p:nvPr/>
            </p:nvSpPr>
            <p:spPr bwMode="auto">
              <a:xfrm>
                <a:off x="2726" y="3084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5" name="Rectangle 1265"/>
              <p:cNvSpPr>
                <a:spLocks noChangeArrowheads="1"/>
              </p:cNvSpPr>
              <p:nvPr/>
            </p:nvSpPr>
            <p:spPr bwMode="auto">
              <a:xfrm>
                <a:off x="2789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" name="Rectangle 1266"/>
              <p:cNvSpPr>
                <a:spLocks noChangeArrowheads="1"/>
              </p:cNvSpPr>
              <p:nvPr/>
            </p:nvSpPr>
            <p:spPr bwMode="auto">
              <a:xfrm>
                <a:off x="2018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7" name="Rectangle 1267"/>
              <p:cNvSpPr>
                <a:spLocks noChangeArrowheads="1"/>
              </p:cNvSpPr>
              <p:nvPr/>
            </p:nvSpPr>
            <p:spPr bwMode="auto">
              <a:xfrm>
                <a:off x="2022" y="308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8" name="Rectangle 1268"/>
              <p:cNvSpPr>
                <a:spLocks noChangeArrowheads="1"/>
              </p:cNvSpPr>
              <p:nvPr/>
            </p:nvSpPr>
            <p:spPr bwMode="auto">
              <a:xfrm>
                <a:off x="2237" y="308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59" name="Rectangle 1269"/>
              <p:cNvSpPr>
                <a:spLocks noChangeArrowheads="1"/>
              </p:cNvSpPr>
              <p:nvPr/>
            </p:nvSpPr>
            <p:spPr bwMode="auto">
              <a:xfrm>
                <a:off x="2242" y="308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0" name="Rectangle 1270"/>
              <p:cNvSpPr>
                <a:spLocks noChangeArrowheads="1"/>
              </p:cNvSpPr>
              <p:nvPr/>
            </p:nvSpPr>
            <p:spPr bwMode="auto">
              <a:xfrm>
                <a:off x="2457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1" name="Rectangle 1271"/>
              <p:cNvSpPr>
                <a:spLocks noChangeArrowheads="1"/>
              </p:cNvSpPr>
              <p:nvPr/>
            </p:nvSpPr>
            <p:spPr bwMode="auto">
              <a:xfrm>
                <a:off x="2461" y="3081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2" name="Rectangle 1272"/>
              <p:cNvSpPr>
                <a:spLocks noChangeArrowheads="1"/>
              </p:cNvSpPr>
              <p:nvPr/>
            </p:nvSpPr>
            <p:spPr bwMode="auto">
              <a:xfrm>
                <a:off x="2677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3" name="Rectangle 1273"/>
              <p:cNvSpPr>
                <a:spLocks noChangeArrowheads="1"/>
              </p:cNvSpPr>
              <p:nvPr/>
            </p:nvSpPr>
            <p:spPr bwMode="auto">
              <a:xfrm>
                <a:off x="2677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4" name="Rectangle 1274"/>
              <p:cNvSpPr>
                <a:spLocks noChangeArrowheads="1"/>
              </p:cNvSpPr>
              <p:nvPr/>
            </p:nvSpPr>
            <p:spPr bwMode="auto">
              <a:xfrm>
                <a:off x="2681" y="3081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5" name="Rectangle 1275"/>
              <p:cNvSpPr>
                <a:spLocks noChangeArrowheads="1"/>
              </p:cNvSpPr>
              <p:nvPr/>
            </p:nvSpPr>
            <p:spPr bwMode="auto">
              <a:xfrm>
                <a:off x="2898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6" name="Rectangle 1276"/>
              <p:cNvSpPr>
                <a:spLocks noChangeArrowheads="1"/>
              </p:cNvSpPr>
              <p:nvPr/>
            </p:nvSpPr>
            <p:spPr bwMode="auto">
              <a:xfrm>
                <a:off x="2018" y="3084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7" name="Rectangle 1277"/>
              <p:cNvSpPr>
                <a:spLocks noChangeArrowheads="1"/>
              </p:cNvSpPr>
              <p:nvPr/>
            </p:nvSpPr>
            <p:spPr bwMode="auto">
              <a:xfrm>
                <a:off x="2018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8" name="Rectangle 1278"/>
              <p:cNvSpPr>
                <a:spLocks noChangeArrowheads="1"/>
              </p:cNvSpPr>
              <p:nvPr/>
            </p:nvSpPr>
            <p:spPr bwMode="auto">
              <a:xfrm>
                <a:off x="2018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69" name="Rectangle 1279"/>
              <p:cNvSpPr>
                <a:spLocks noChangeArrowheads="1"/>
              </p:cNvSpPr>
              <p:nvPr/>
            </p:nvSpPr>
            <p:spPr bwMode="auto">
              <a:xfrm>
                <a:off x="2022" y="3170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0" name="Rectangle 1280"/>
              <p:cNvSpPr>
                <a:spLocks noChangeArrowheads="1"/>
              </p:cNvSpPr>
              <p:nvPr/>
            </p:nvSpPr>
            <p:spPr bwMode="auto">
              <a:xfrm>
                <a:off x="2237" y="3084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1" name="Rectangle 1281"/>
              <p:cNvSpPr>
                <a:spLocks noChangeArrowheads="1"/>
              </p:cNvSpPr>
              <p:nvPr/>
            </p:nvSpPr>
            <p:spPr bwMode="auto">
              <a:xfrm>
                <a:off x="2237" y="3170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2" name="Rectangle 1282"/>
              <p:cNvSpPr>
                <a:spLocks noChangeArrowheads="1"/>
              </p:cNvSpPr>
              <p:nvPr/>
            </p:nvSpPr>
            <p:spPr bwMode="auto">
              <a:xfrm>
                <a:off x="2242" y="3170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3" name="Rectangle 1283"/>
              <p:cNvSpPr>
                <a:spLocks noChangeArrowheads="1"/>
              </p:cNvSpPr>
              <p:nvPr/>
            </p:nvSpPr>
            <p:spPr bwMode="auto">
              <a:xfrm>
                <a:off x="2457" y="3084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4" name="Rectangle 1284"/>
              <p:cNvSpPr>
                <a:spLocks noChangeArrowheads="1"/>
              </p:cNvSpPr>
              <p:nvPr/>
            </p:nvSpPr>
            <p:spPr bwMode="auto">
              <a:xfrm>
                <a:off x="2457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5" name="Rectangle 1285"/>
              <p:cNvSpPr>
                <a:spLocks noChangeArrowheads="1"/>
              </p:cNvSpPr>
              <p:nvPr/>
            </p:nvSpPr>
            <p:spPr bwMode="auto">
              <a:xfrm>
                <a:off x="2461" y="3170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6" name="Rectangle 1286"/>
              <p:cNvSpPr>
                <a:spLocks noChangeArrowheads="1"/>
              </p:cNvSpPr>
              <p:nvPr/>
            </p:nvSpPr>
            <p:spPr bwMode="auto">
              <a:xfrm>
                <a:off x="2460" y="3170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" name="Rectangle 1287"/>
              <p:cNvSpPr>
                <a:spLocks noChangeArrowheads="1"/>
              </p:cNvSpPr>
              <p:nvPr/>
            </p:nvSpPr>
            <p:spPr bwMode="auto">
              <a:xfrm>
                <a:off x="2953" y="2948"/>
                <a:ext cx="915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8" name="Rectangle 1288"/>
              <p:cNvSpPr>
                <a:spLocks noChangeArrowheads="1"/>
              </p:cNvSpPr>
              <p:nvPr/>
            </p:nvSpPr>
            <p:spPr bwMode="auto">
              <a:xfrm>
                <a:off x="3002" y="2996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79" name="Rectangle 1289"/>
              <p:cNvSpPr>
                <a:spLocks noChangeArrowheads="1"/>
              </p:cNvSpPr>
              <p:nvPr/>
            </p:nvSpPr>
            <p:spPr bwMode="auto">
              <a:xfrm>
                <a:off x="3046" y="2996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0" name="Rectangle 1290"/>
              <p:cNvSpPr>
                <a:spLocks noChangeArrowheads="1"/>
              </p:cNvSpPr>
              <p:nvPr/>
            </p:nvSpPr>
            <p:spPr bwMode="auto">
              <a:xfrm>
                <a:off x="3101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" name="Rectangle 1291"/>
              <p:cNvSpPr>
                <a:spLocks noChangeArrowheads="1"/>
              </p:cNvSpPr>
              <p:nvPr/>
            </p:nvSpPr>
            <p:spPr bwMode="auto">
              <a:xfrm>
                <a:off x="3207" y="2996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2" name="Rectangle 1292"/>
              <p:cNvSpPr>
                <a:spLocks noChangeArrowheads="1"/>
              </p:cNvSpPr>
              <p:nvPr/>
            </p:nvSpPr>
            <p:spPr bwMode="auto">
              <a:xfrm>
                <a:off x="3252" y="2996"/>
                <a:ext cx="11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3" name="Rectangle 1293"/>
              <p:cNvSpPr>
                <a:spLocks noChangeArrowheads="1"/>
              </p:cNvSpPr>
              <p:nvPr/>
            </p:nvSpPr>
            <p:spPr bwMode="auto">
              <a:xfrm>
                <a:off x="3308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" name="Rectangle 1294"/>
              <p:cNvSpPr>
                <a:spLocks noChangeArrowheads="1"/>
              </p:cNvSpPr>
              <p:nvPr/>
            </p:nvSpPr>
            <p:spPr bwMode="auto">
              <a:xfrm>
                <a:off x="3412" y="2996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5" name="Rectangle 1295"/>
              <p:cNvSpPr>
                <a:spLocks noChangeArrowheads="1"/>
              </p:cNvSpPr>
              <p:nvPr/>
            </p:nvSpPr>
            <p:spPr bwMode="auto">
              <a:xfrm>
                <a:off x="3456" y="2996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6" name="Rectangle 1296"/>
              <p:cNvSpPr>
                <a:spLocks noChangeArrowheads="1"/>
              </p:cNvSpPr>
              <p:nvPr/>
            </p:nvSpPr>
            <p:spPr bwMode="auto">
              <a:xfrm>
                <a:off x="3512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" name="Rectangle 1297"/>
              <p:cNvSpPr>
                <a:spLocks noChangeArrowheads="1"/>
              </p:cNvSpPr>
              <p:nvPr/>
            </p:nvSpPr>
            <p:spPr bwMode="auto">
              <a:xfrm>
                <a:off x="3618" y="2996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8" name="Rectangle 1298"/>
              <p:cNvSpPr>
                <a:spLocks noChangeArrowheads="1"/>
              </p:cNvSpPr>
              <p:nvPr/>
            </p:nvSpPr>
            <p:spPr bwMode="auto">
              <a:xfrm>
                <a:off x="3661" y="2996"/>
                <a:ext cx="113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89" name="Rectangle 1299"/>
              <p:cNvSpPr>
                <a:spLocks noChangeArrowheads="1"/>
              </p:cNvSpPr>
              <p:nvPr/>
            </p:nvSpPr>
            <p:spPr bwMode="auto">
              <a:xfrm>
                <a:off x="3717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0" name="Rectangle 1300"/>
              <p:cNvSpPr>
                <a:spLocks noChangeArrowheads="1"/>
              </p:cNvSpPr>
              <p:nvPr/>
            </p:nvSpPr>
            <p:spPr bwMode="auto">
              <a:xfrm>
                <a:off x="299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1" name="Rectangle 1301"/>
              <p:cNvSpPr>
                <a:spLocks noChangeArrowheads="1"/>
              </p:cNvSpPr>
              <p:nvPr/>
            </p:nvSpPr>
            <p:spPr bwMode="auto">
              <a:xfrm>
                <a:off x="299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2" name="Rectangle 1302"/>
              <p:cNvSpPr>
                <a:spLocks noChangeArrowheads="1"/>
              </p:cNvSpPr>
              <p:nvPr/>
            </p:nvSpPr>
            <p:spPr bwMode="auto">
              <a:xfrm>
                <a:off x="3002" y="2993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3" name="Rectangle 1303"/>
              <p:cNvSpPr>
                <a:spLocks noChangeArrowheads="1"/>
              </p:cNvSpPr>
              <p:nvPr/>
            </p:nvSpPr>
            <p:spPr bwMode="auto">
              <a:xfrm>
                <a:off x="3203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4" name="Rectangle 1304"/>
              <p:cNvSpPr>
                <a:spLocks noChangeArrowheads="1"/>
              </p:cNvSpPr>
              <p:nvPr/>
            </p:nvSpPr>
            <p:spPr bwMode="auto">
              <a:xfrm>
                <a:off x="3207" y="2993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5" name="Rectangle 1305"/>
              <p:cNvSpPr>
                <a:spLocks noChangeArrowheads="1"/>
              </p:cNvSpPr>
              <p:nvPr/>
            </p:nvSpPr>
            <p:spPr bwMode="auto">
              <a:xfrm>
                <a:off x="3408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6" name="Rectangle 1306"/>
              <p:cNvSpPr>
                <a:spLocks noChangeArrowheads="1"/>
              </p:cNvSpPr>
              <p:nvPr/>
            </p:nvSpPr>
            <p:spPr bwMode="auto">
              <a:xfrm>
                <a:off x="3412" y="2993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7" name="Rectangle 1307"/>
              <p:cNvSpPr>
                <a:spLocks noChangeArrowheads="1"/>
              </p:cNvSpPr>
              <p:nvPr/>
            </p:nvSpPr>
            <p:spPr bwMode="auto">
              <a:xfrm>
                <a:off x="3612" y="2993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8" name="Rectangle 1308"/>
              <p:cNvSpPr>
                <a:spLocks noChangeArrowheads="1"/>
              </p:cNvSpPr>
              <p:nvPr/>
            </p:nvSpPr>
            <p:spPr bwMode="auto">
              <a:xfrm>
                <a:off x="3617" y="2993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99" name="Rectangle 1309"/>
              <p:cNvSpPr>
                <a:spLocks noChangeArrowheads="1"/>
              </p:cNvSpPr>
              <p:nvPr/>
            </p:nvSpPr>
            <p:spPr bwMode="auto">
              <a:xfrm>
                <a:off x="3819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0" name="Rectangle 1310"/>
              <p:cNvSpPr>
                <a:spLocks noChangeArrowheads="1"/>
              </p:cNvSpPr>
              <p:nvPr/>
            </p:nvSpPr>
            <p:spPr bwMode="auto">
              <a:xfrm>
                <a:off x="3819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1" name="Rectangle 1311"/>
              <p:cNvSpPr>
                <a:spLocks noChangeArrowheads="1"/>
              </p:cNvSpPr>
              <p:nvPr/>
            </p:nvSpPr>
            <p:spPr bwMode="auto">
              <a:xfrm>
                <a:off x="2998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2" name="Rectangle 1312"/>
              <p:cNvSpPr>
                <a:spLocks noChangeArrowheads="1"/>
              </p:cNvSpPr>
              <p:nvPr/>
            </p:nvSpPr>
            <p:spPr bwMode="auto">
              <a:xfrm>
                <a:off x="3203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3" name="Rectangle 1313"/>
              <p:cNvSpPr>
                <a:spLocks noChangeArrowheads="1"/>
              </p:cNvSpPr>
              <p:nvPr/>
            </p:nvSpPr>
            <p:spPr bwMode="auto">
              <a:xfrm>
                <a:off x="3408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4" name="Rectangle 1314"/>
              <p:cNvSpPr>
                <a:spLocks noChangeArrowheads="1"/>
              </p:cNvSpPr>
              <p:nvPr/>
            </p:nvSpPr>
            <p:spPr bwMode="auto">
              <a:xfrm>
                <a:off x="3612" y="2996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5" name="Rectangle 1315"/>
              <p:cNvSpPr>
                <a:spLocks noChangeArrowheads="1"/>
              </p:cNvSpPr>
              <p:nvPr/>
            </p:nvSpPr>
            <p:spPr bwMode="auto">
              <a:xfrm>
                <a:off x="3819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6" name="Rectangle 1316"/>
              <p:cNvSpPr>
                <a:spLocks noChangeArrowheads="1"/>
              </p:cNvSpPr>
              <p:nvPr/>
            </p:nvSpPr>
            <p:spPr bwMode="auto">
              <a:xfrm>
                <a:off x="3821" y="3081"/>
                <a:ext cx="2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7" name="Rectangle 1317"/>
              <p:cNvSpPr>
                <a:spLocks noChangeArrowheads="1"/>
              </p:cNvSpPr>
              <p:nvPr/>
            </p:nvSpPr>
            <p:spPr bwMode="auto">
              <a:xfrm>
                <a:off x="3002" y="3084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8" name="Rectangle 1318"/>
              <p:cNvSpPr>
                <a:spLocks noChangeArrowheads="1"/>
              </p:cNvSpPr>
              <p:nvPr/>
            </p:nvSpPr>
            <p:spPr bwMode="auto">
              <a:xfrm>
                <a:off x="3046" y="3084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09" name="Rectangle 1319"/>
              <p:cNvSpPr>
                <a:spLocks noChangeArrowheads="1"/>
              </p:cNvSpPr>
              <p:nvPr/>
            </p:nvSpPr>
            <p:spPr bwMode="auto">
              <a:xfrm>
                <a:off x="3101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0" name="Rectangle 1320"/>
              <p:cNvSpPr>
                <a:spLocks noChangeArrowheads="1"/>
              </p:cNvSpPr>
              <p:nvPr/>
            </p:nvSpPr>
            <p:spPr bwMode="auto">
              <a:xfrm>
                <a:off x="3207" y="3084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1" name="Rectangle 1321"/>
              <p:cNvSpPr>
                <a:spLocks noChangeArrowheads="1"/>
              </p:cNvSpPr>
              <p:nvPr/>
            </p:nvSpPr>
            <p:spPr bwMode="auto">
              <a:xfrm>
                <a:off x="3252" y="3084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2" name="Rectangle 1322"/>
              <p:cNvSpPr>
                <a:spLocks noChangeArrowheads="1"/>
              </p:cNvSpPr>
              <p:nvPr/>
            </p:nvSpPr>
            <p:spPr bwMode="auto">
              <a:xfrm>
                <a:off x="3308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3" name="Rectangle 1323"/>
              <p:cNvSpPr>
                <a:spLocks noChangeArrowheads="1"/>
              </p:cNvSpPr>
              <p:nvPr/>
            </p:nvSpPr>
            <p:spPr bwMode="auto">
              <a:xfrm>
                <a:off x="3412" y="3084"/>
                <a:ext cx="20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4" name="Rectangle 1324"/>
              <p:cNvSpPr>
                <a:spLocks noChangeArrowheads="1"/>
              </p:cNvSpPr>
              <p:nvPr/>
            </p:nvSpPr>
            <p:spPr bwMode="auto">
              <a:xfrm>
                <a:off x="3456" y="3084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5" name="Rectangle 1325"/>
              <p:cNvSpPr>
                <a:spLocks noChangeArrowheads="1"/>
              </p:cNvSpPr>
              <p:nvPr/>
            </p:nvSpPr>
            <p:spPr bwMode="auto">
              <a:xfrm>
                <a:off x="3512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6" name="Rectangle 1326"/>
              <p:cNvSpPr>
                <a:spLocks noChangeArrowheads="1"/>
              </p:cNvSpPr>
              <p:nvPr/>
            </p:nvSpPr>
            <p:spPr bwMode="auto">
              <a:xfrm>
                <a:off x="3615" y="3084"/>
                <a:ext cx="20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7" name="Rectangle 1327"/>
              <p:cNvSpPr>
                <a:spLocks noChangeArrowheads="1"/>
              </p:cNvSpPr>
              <p:nvPr/>
            </p:nvSpPr>
            <p:spPr bwMode="auto">
              <a:xfrm>
                <a:off x="3661" y="3084"/>
                <a:ext cx="113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18" name="Rectangle 1328"/>
              <p:cNvSpPr>
                <a:spLocks noChangeArrowheads="1"/>
              </p:cNvSpPr>
              <p:nvPr/>
            </p:nvSpPr>
            <p:spPr bwMode="auto">
              <a:xfrm>
                <a:off x="3717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9" name="Rectangle 1329"/>
              <p:cNvSpPr>
                <a:spLocks noChangeArrowheads="1"/>
              </p:cNvSpPr>
              <p:nvPr/>
            </p:nvSpPr>
            <p:spPr bwMode="auto">
              <a:xfrm>
                <a:off x="2998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0" name="Rectangle 1330"/>
              <p:cNvSpPr>
                <a:spLocks noChangeArrowheads="1"/>
              </p:cNvSpPr>
              <p:nvPr/>
            </p:nvSpPr>
            <p:spPr bwMode="auto">
              <a:xfrm>
                <a:off x="3002" y="308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1" name="Rectangle 1331"/>
              <p:cNvSpPr>
                <a:spLocks noChangeArrowheads="1"/>
              </p:cNvSpPr>
              <p:nvPr/>
            </p:nvSpPr>
            <p:spPr bwMode="auto">
              <a:xfrm>
                <a:off x="3203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2" name="Rectangle 1332"/>
              <p:cNvSpPr>
                <a:spLocks noChangeArrowheads="1"/>
              </p:cNvSpPr>
              <p:nvPr/>
            </p:nvSpPr>
            <p:spPr bwMode="auto">
              <a:xfrm>
                <a:off x="3207" y="308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3" name="Rectangle 1333"/>
              <p:cNvSpPr>
                <a:spLocks noChangeArrowheads="1"/>
              </p:cNvSpPr>
              <p:nvPr/>
            </p:nvSpPr>
            <p:spPr bwMode="auto">
              <a:xfrm>
                <a:off x="3408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4" name="Rectangle 1334"/>
              <p:cNvSpPr>
                <a:spLocks noChangeArrowheads="1"/>
              </p:cNvSpPr>
              <p:nvPr/>
            </p:nvSpPr>
            <p:spPr bwMode="auto">
              <a:xfrm>
                <a:off x="3412" y="3081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5" name="Rectangle 1335"/>
              <p:cNvSpPr>
                <a:spLocks noChangeArrowheads="1"/>
              </p:cNvSpPr>
              <p:nvPr/>
            </p:nvSpPr>
            <p:spPr bwMode="auto">
              <a:xfrm>
                <a:off x="3612" y="308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6" name="Rectangle 1336"/>
              <p:cNvSpPr>
                <a:spLocks noChangeArrowheads="1"/>
              </p:cNvSpPr>
              <p:nvPr/>
            </p:nvSpPr>
            <p:spPr bwMode="auto">
              <a:xfrm>
                <a:off x="3612" y="308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7" name="Rectangle 1337"/>
              <p:cNvSpPr>
                <a:spLocks noChangeArrowheads="1"/>
              </p:cNvSpPr>
              <p:nvPr/>
            </p:nvSpPr>
            <p:spPr bwMode="auto">
              <a:xfrm>
                <a:off x="3617" y="3081"/>
                <a:ext cx="20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8" name="Rectangle 1338"/>
              <p:cNvSpPr>
                <a:spLocks noChangeArrowheads="1"/>
              </p:cNvSpPr>
              <p:nvPr/>
            </p:nvSpPr>
            <p:spPr bwMode="auto">
              <a:xfrm>
                <a:off x="3819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29" name="Rectangle 1339"/>
              <p:cNvSpPr>
                <a:spLocks noChangeArrowheads="1"/>
              </p:cNvSpPr>
              <p:nvPr/>
            </p:nvSpPr>
            <p:spPr bwMode="auto">
              <a:xfrm>
                <a:off x="2998" y="3084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0" name="Rectangle 1340"/>
              <p:cNvSpPr>
                <a:spLocks noChangeArrowheads="1"/>
              </p:cNvSpPr>
              <p:nvPr/>
            </p:nvSpPr>
            <p:spPr bwMode="auto">
              <a:xfrm>
                <a:off x="2998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1" name="Rectangle 1341"/>
              <p:cNvSpPr>
                <a:spLocks noChangeArrowheads="1"/>
              </p:cNvSpPr>
              <p:nvPr/>
            </p:nvSpPr>
            <p:spPr bwMode="auto">
              <a:xfrm>
                <a:off x="2998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2" name="Rectangle 1342"/>
              <p:cNvSpPr>
                <a:spLocks noChangeArrowheads="1"/>
              </p:cNvSpPr>
              <p:nvPr/>
            </p:nvSpPr>
            <p:spPr bwMode="auto">
              <a:xfrm>
                <a:off x="3002" y="3170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3" name="Rectangle 1343"/>
              <p:cNvSpPr>
                <a:spLocks noChangeArrowheads="1"/>
              </p:cNvSpPr>
              <p:nvPr/>
            </p:nvSpPr>
            <p:spPr bwMode="auto">
              <a:xfrm>
                <a:off x="3203" y="3084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4" name="Rectangle 1344"/>
              <p:cNvSpPr>
                <a:spLocks noChangeArrowheads="1"/>
              </p:cNvSpPr>
              <p:nvPr/>
            </p:nvSpPr>
            <p:spPr bwMode="auto">
              <a:xfrm>
                <a:off x="3203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5" name="Rectangle 1345"/>
              <p:cNvSpPr>
                <a:spLocks noChangeArrowheads="1"/>
              </p:cNvSpPr>
              <p:nvPr/>
            </p:nvSpPr>
            <p:spPr bwMode="auto">
              <a:xfrm>
                <a:off x="3207" y="3170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6" name="Rectangle 1346"/>
              <p:cNvSpPr>
                <a:spLocks noChangeArrowheads="1"/>
              </p:cNvSpPr>
              <p:nvPr/>
            </p:nvSpPr>
            <p:spPr bwMode="auto">
              <a:xfrm>
                <a:off x="3408" y="3084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7" name="Rectangle 1347"/>
              <p:cNvSpPr>
                <a:spLocks noChangeArrowheads="1"/>
              </p:cNvSpPr>
              <p:nvPr/>
            </p:nvSpPr>
            <p:spPr bwMode="auto">
              <a:xfrm>
                <a:off x="3408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8" name="Rectangle 1348"/>
              <p:cNvSpPr>
                <a:spLocks noChangeArrowheads="1"/>
              </p:cNvSpPr>
              <p:nvPr/>
            </p:nvSpPr>
            <p:spPr bwMode="auto">
              <a:xfrm>
                <a:off x="3412" y="3170"/>
                <a:ext cx="20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39" name="Rectangle 1349"/>
              <p:cNvSpPr>
                <a:spLocks noChangeArrowheads="1"/>
              </p:cNvSpPr>
              <p:nvPr/>
            </p:nvSpPr>
            <p:spPr bwMode="auto">
              <a:xfrm>
                <a:off x="3410" y="3170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0" name="Rectangle 1350"/>
              <p:cNvSpPr>
                <a:spLocks noChangeArrowheads="1"/>
              </p:cNvSpPr>
              <p:nvPr/>
            </p:nvSpPr>
            <p:spPr bwMode="auto">
              <a:xfrm>
                <a:off x="3872" y="2948"/>
                <a:ext cx="1007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1" name="Rectangle 1351"/>
              <p:cNvSpPr>
                <a:spLocks noChangeArrowheads="1"/>
              </p:cNvSpPr>
              <p:nvPr/>
            </p:nvSpPr>
            <p:spPr bwMode="auto">
              <a:xfrm>
                <a:off x="4801" y="2993"/>
                <a:ext cx="33" cy="88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2" name="Rectangle 1352"/>
              <p:cNvSpPr>
                <a:spLocks noChangeArrowheads="1"/>
              </p:cNvSpPr>
              <p:nvPr/>
            </p:nvSpPr>
            <p:spPr bwMode="auto">
              <a:xfrm>
                <a:off x="3920" y="2996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3" name="Rectangle 1353"/>
              <p:cNvSpPr>
                <a:spLocks noChangeArrowheads="1"/>
              </p:cNvSpPr>
              <p:nvPr/>
            </p:nvSpPr>
            <p:spPr bwMode="auto">
              <a:xfrm>
                <a:off x="3965" y="299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4" name="Rectangle 1354"/>
              <p:cNvSpPr>
                <a:spLocks noChangeArrowheads="1"/>
              </p:cNvSpPr>
              <p:nvPr/>
            </p:nvSpPr>
            <p:spPr bwMode="auto">
              <a:xfrm>
                <a:off x="4028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5" name="Rectangle 1355"/>
              <p:cNvSpPr>
                <a:spLocks noChangeArrowheads="1"/>
              </p:cNvSpPr>
              <p:nvPr/>
            </p:nvSpPr>
            <p:spPr bwMode="auto">
              <a:xfrm>
                <a:off x="4140" y="2996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6" name="Rectangle 1356"/>
              <p:cNvSpPr>
                <a:spLocks noChangeArrowheads="1"/>
              </p:cNvSpPr>
              <p:nvPr/>
            </p:nvSpPr>
            <p:spPr bwMode="auto">
              <a:xfrm>
                <a:off x="4185" y="2996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7" name="Rectangle 1357"/>
              <p:cNvSpPr>
                <a:spLocks noChangeArrowheads="1"/>
              </p:cNvSpPr>
              <p:nvPr/>
            </p:nvSpPr>
            <p:spPr bwMode="auto">
              <a:xfrm>
                <a:off x="4248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8" name="Rectangle 1358"/>
              <p:cNvSpPr>
                <a:spLocks noChangeArrowheads="1"/>
              </p:cNvSpPr>
              <p:nvPr/>
            </p:nvSpPr>
            <p:spPr bwMode="auto">
              <a:xfrm>
                <a:off x="4360" y="2996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49" name="Rectangle 1359"/>
              <p:cNvSpPr>
                <a:spLocks noChangeArrowheads="1"/>
              </p:cNvSpPr>
              <p:nvPr/>
            </p:nvSpPr>
            <p:spPr bwMode="auto">
              <a:xfrm>
                <a:off x="4405" y="2996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0" name="Rectangle 1360"/>
              <p:cNvSpPr>
                <a:spLocks noChangeArrowheads="1"/>
              </p:cNvSpPr>
              <p:nvPr/>
            </p:nvSpPr>
            <p:spPr bwMode="auto">
              <a:xfrm>
                <a:off x="4468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1" name="Rectangle 1361"/>
              <p:cNvSpPr>
                <a:spLocks noChangeArrowheads="1"/>
              </p:cNvSpPr>
              <p:nvPr/>
            </p:nvSpPr>
            <p:spPr bwMode="auto">
              <a:xfrm>
                <a:off x="4580" y="2996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2" name="Rectangle 1362"/>
              <p:cNvSpPr>
                <a:spLocks noChangeArrowheads="1"/>
              </p:cNvSpPr>
              <p:nvPr/>
            </p:nvSpPr>
            <p:spPr bwMode="auto">
              <a:xfrm>
                <a:off x="4625" y="2996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3" name="Rectangle 1363"/>
              <p:cNvSpPr>
                <a:spLocks noChangeArrowheads="1"/>
              </p:cNvSpPr>
              <p:nvPr/>
            </p:nvSpPr>
            <p:spPr bwMode="auto">
              <a:xfrm>
                <a:off x="4688" y="2994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4" name="Rectangle 1364"/>
              <p:cNvSpPr>
                <a:spLocks noChangeArrowheads="1"/>
              </p:cNvSpPr>
              <p:nvPr/>
            </p:nvSpPr>
            <p:spPr bwMode="auto">
              <a:xfrm>
                <a:off x="3916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5" name="Rectangle 1365"/>
              <p:cNvSpPr>
                <a:spLocks noChangeArrowheads="1"/>
              </p:cNvSpPr>
              <p:nvPr/>
            </p:nvSpPr>
            <p:spPr bwMode="auto">
              <a:xfrm>
                <a:off x="3916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6" name="Rectangle 1366"/>
              <p:cNvSpPr>
                <a:spLocks noChangeArrowheads="1"/>
              </p:cNvSpPr>
              <p:nvPr/>
            </p:nvSpPr>
            <p:spPr bwMode="auto">
              <a:xfrm>
                <a:off x="3920" y="299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7" name="Rectangle 1367"/>
              <p:cNvSpPr>
                <a:spLocks noChangeArrowheads="1"/>
              </p:cNvSpPr>
              <p:nvPr/>
            </p:nvSpPr>
            <p:spPr bwMode="auto">
              <a:xfrm>
                <a:off x="4136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8" name="Rectangle 1368"/>
              <p:cNvSpPr>
                <a:spLocks noChangeArrowheads="1"/>
              </p:cNvSpPr>
              <p:nvPr/>
            </p:nvSpPr>
            <p:spPr bwMode="auto">
              <a:xfrm>
                <a:off x="4140" y="299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59" name="Rectangle 1369"/>
              <p:cNvSpPr>
                <a:spLocks noChangeArrowheads="1"/>
              </p:cNvSpPr>
              <p:nvPr/>
            </p:nvSpPr>
            <p:spPr bwMode="auto">
              <a:xfrm>
                <a:off x="4356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0" name="Rectangle 1370"/>
              <p:cNvSpPr>
                <a:spLocks noChangeArrowheads="1"/>
              </p:cNvSpPr>
              <p:nvPr/>
            </p:nvSpPr>
            <p:spPr bwMode="auto">
              <a:xfrm>
                <a:off x="4360" y="2993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1" name="Rectangle 1371"/>
              <p:cNvSpPr>
                <a:spLocks noChangeArrowheads="1"/>
              </p:cNvSpPr>
              <p:nvPr/>
            </p:nvSpPr>
            <p:spPr bwMode="auto">
              <a:xfrm>
                <a:off x="4576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2" name="Rectangle 1372"/>
              <p:cNvSpPr>
                <a:spLocks noChangeArrowheads="1"/>
              </p:cNvSpPr>
              <p:nvPr/>
            </p:nvSpPr>
            <p:spPr bwMode="auto">
              <a:xfrm>
                <a:off x="4580" y="2993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3" name="Rectangle 1373"/>
              <p:cNvSpPr>
                <a:spLocks noChangeArrowheads="1"/>
              </p:cNvSpPr>
              <p:nvPr/>
            </p:nvSpPr>
            <p:spPr bwMode="auto">
              <a:xfrm>
                <a:off x="4797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4" name="Rectangle 1374"/>
              <p:cNvSpPr>
                <a:spLocks noChangeArrowheads="1"/>
              </p:cNvSpPr>
              <p:nvPr/>
            </p:nvSpPr>
            <p:spPr bwMode="auto">
              <a:xfrm>
                <a:off x="4797" y="2993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5" name="Rectangle 1375"/>
              <p:cNvSpPr>
                <a:spLocks noChangeArrowheads="1"/>
              </p:cNvSpPr>
              <p:nvPr/>
            </p:nvSpPr>
            <p:spPr bwMode="auto">
              <a:xfrm>
                <a:off x="3916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6" name="Rectangle 1376"/>
              <p:cNvSpPr>
                <a:spLocks noChangeArrowheads="1"/>
              </p:cNvSpPr>
              <p:nvPr/>
            </p:nvSpPr>
            <p:spPr bwMode="auto">
              <a:xfrm>
                <a:off x="4136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7" name="Rectangle 1377"/>
              <p:cNvSpPr>
                <a:spLocks noChangeArrowheads="1"/>
              </p:cNvSpPr>
              <p:nvPr/>
            </p:nvSpPr>
            <p:spPr bwMode="auto">
              <a:xfrm>
                <a:off x="4356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8" name="Rectangle 1378"/>
              <p:cNvSpPr>
                <a:spLocks noChangeArrowheads="1"/>
              </p:cNvSpPr>
              <p:nvPr/>
            </p:nvSpPr>
            <p:spPr bwMode="auto">
              <a:xfrm>
                <a:off x="4576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69" name="Rectangle 1379"/>
              <p:cNvSpPr>
                <a:spLocks noChangeArrowheads="1"/>
              </p:cNvSpPr>
              <p:nvPr/>
            </p:nvSpPr>
            <p:spPr bwMode="auto">
              <a:xfrm>
                <a:off x="4797" y="2996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0" name="Rectangle 1380"/>
              <p:cNvSpPr>
                <a:spLocks noChangeArrowheads="1"/>
              </p:cNvSpPr>
              <p:nvPr/>
            </p:nvSpPr>
            <p:spPr bwMode="auto">
              <a:xfrm>
                <a:off x="4799" y="3081"/>
                <a:ext cx="35" cy="92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1" name="Rectangle 1381"/>
              <p:cNvSpPr>
                <a:spLocks noChangeArrowheads="1"/>
              </p:cNvSpPr>
              <p:nvPr/>
            </p:nvSpPr>
            <p:spPr bwMode="auto">
              <a:xfrm>
                <a:off x="3920" y="3084"/>
                <a:ext cx="218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2" name="Rectangle 1382"/>
              <p:cNvSpPr>
                <a:spLocks noChangeArrowheads="1"/>
              </p:cNvSpPr>
              <p:nvPr/>
            </p:nvSpPr>
            <p:spPr bwMode="auto">
              <a:xfrm>
                <a:off x="3965" y="3084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3" name="Rectangle 1383"/>
              <p:cNvSpPr>
                <a:spLocks noChangeArrowheads="1"/>
              </p:cNvSpPr>
              <p:nvPr/>
            </p:nvSpPr>
            <p:spPr bwMode="auto">
              <a:xfrm>
                <a:off x="4028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4" name="Rectangle 1384"/>
              <p:cNvSpPr>
                <a:spLocks noChangeArrowheads="1"/>
              </p:cNvSpPr>
              <p:nvPr/>
            </p:nvSpPr>
            <p:spPr bwMode="auto">
              <a:xfrm>
                <a:off x="4138" y="3084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5" name="Rectangle 1385"/>
              <p:cNvSpPr>
                <a:spLocks noChangeArrowheads="1"/>
              </p:cNvSpPr>
              <p:nvPr/>
            </p:nvSpPr>
            <p:spPr bwMode="auto">
              <a:xfrm>
                <a:off x="4185" y="3084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6" name="Rectangle 1386"/>
              <p:cNvSpPr>
                <a:spLocks noChangeArrowheads="1"/>
              </p:cNvSpPr>
              <p:nvPr/>
            </p:nvSpPr>
            <p:spPr bwMode="auto">
              <a:xfrm>
                <a:off x="4248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7" name="Rectangle 1387"/>
              <p:cNvSpPr>
                <a:spLocks noChangeArrowheads="1"/>
              </p:cNvSpPr>
              <p:nvPr/>
            </p:nvSpPr>
            <p:spPr bwMode="auto">
              <a:xfrm>
                <a:off x="4358" y="3084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8" name="Rectangle 1388"/>
              <p:cNvSpPr>
                <a:spLocks noChangeArrowheads="1"/>
              </p:cNvSpPr>
              <p:nvPr/>
            </p:nvSpPr>
            <p:spPr bwMode="auto">
              <a:xfrm>
                <a:off x="4405" y="3084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79" name="Rectangle 1389"/>
              <p:cNvSpPr>
                <a:spLocks noChangeArrowheads="1"/>
              </p:cNvSpPr>
              <p:nvPr/>
            </p:nvSpPr>
            <p:spPr bwMode="auto">
              <a:xfrm>
                <a:off x="4468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0" name="Rectangle 1390"/>
              <p:cNvSpPr>
                <a:spLocks noChangeArrowheads="1"/>
              </p:cNvSpPr>
              <p:nvPr/>
            </p:nvSpPr>
            <p:spPr bwMode="auto">
              <a:xfrm>
                <a:off x="4578" y="3084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1" name="Rectangle 1391"/>
              <p:cNvSpPr>
                <a:spLocks noChangeArrowheads="1"/>
              </p:cNvSpPr>
              <p:nvPr/>
            </p:nvSpPr>
            <p:spPr bwMode="auto">
              <a:xfrm>
                <a:off x="4625" y="3084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2" name="Rectangle 1392"/>
              <p:cNvSpPr>
                <a:spLocks noChangeArrowheads="1"/>
              </p:cNvSpPr>
              <p:nvPr/>
            </p:nvSpPr>
            <p:spPr bwMode="auto">
              <a:xfrm>
                <a:off x="4688" y="308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3" name="Rectangle 1393"/>
              <p:cNvSpPr>
                <a:spLocks noChangeArrowheads="1"/>
              </p:cNvSpPr>
              <p:nvPr/>
            </p:nvSpPr>
            <p:spPr bwMode="auto">
              <a:xfrm>
                <a:off x="3916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4" name="Rectangle 1394"/>
              <p:cNvSpPr>
                <a:spLocks noChangeArrowheads="1"/>
              </p:cNvSpPr>
              <p:nvPr/>
            </p:nvSpPr>
            <p:spPr bwMode="auto">
              <a:xfrm>
                <a:off x="3920" y="3081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5" name="Rectangle 1395"/>
              <p:cNvSpPr>
                <a:spLocks noChangeArrowheads="1"/>
              </p:cNvSpPr>
              <p:nvPr/>
            </p:nvSpPr>
            <p:spPr bwMode="auto">
              <a:xfrm>
                <a:off x="4136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6" name="Rectangle 1396"/>
              <p:cNvSpPr>
                <a:spLocks noChangeArrowheads="1"/>
              </p:cNvSpPr>
              <p:nvPr/>
            </p:nvSpPr>
            <p:spPr bwMode="auto">
              <a:xfrm>
                <a:off x="4136" y="308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7" name="Rectangle 1397"/>
              <p:cNvSpPr>
                <a:spLocks noChangeArrowheads="1"/>
              </p:cNvSpPr>
              <p:nvPr/>
            </p:nvSpPr>
            <p:spPr bwMode="auto">
              <a:xfrm>
                <a:off x="4140" y="3081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8" name="Rectangle 1398"/>
              <p:cNvSpPr>
                <a:spLocks noChangeArrowheads="1"/>
              </p:cNvSpPr>
              <p:nvPr/>
            </p:nvSpPr>
            <p:spPr bwMode="auto">
              <a:xfrm>
                <a:off x="4356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89" name="Rectangle 1399"/>
              <p:cNvSpPr>
                <a:spLocks noChangeArrowheads="1"/>
              </p:cNvSpPr>
              <p:nvPr/>
            </p:nvSpPr>
            <p:spPr bwMode="auto">
              <a:xfrm>
                <a:off x="4358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0" name="Rectangle 1400"/>
              <p:cNvSpPr>
                <a:spLocks noChangeArrowheads="1"/>
              </p:cNvSpPr>
              <p:nvPr/>
            </p:nvSpPr>
            <p:spPr bwMode="auto">
              <a:xfrm>
                <a:off x="4360" y="3081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1" name="Rectangle 1401"/>
              <p:cNvSpPr>
                <a:spLocks noChangeArrowheads="1"/>
              </p:cNvSpPr>
              <p:nvPr/>
            </p:nvSpPr>
            <p:spPr bwMode="auto">
              <a:xfrm>
                <a:off x="4576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2" name="Rectangle 1402"/>
              <p:cNvSpPr>
                <a:spLocks noChangeArrowheads="1"/>
              </p:cNvSpPr>
              <p:nvPr/>
            </p:nvSpPr>
            <p:spPr bwMode="auto">
              <a:xfrm>
                <a:off x="4578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3" name="Rectangle 1403"/>
              <p:cNvSpPr>
                <a:spLocks noChangeArrowheads="1"/>
              </p:cNvSpPr>
              <p:nvPr/>
            </p:nvSpPr>
            <p:spPr bwMode="auto">
              <a:xfrm>
                <a:off x="4580" y="3081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4" name="Rectangle 1404"/>
              <p:cNvSpPr>
                <a:spLocks noChangeArrowheads="1"/>
              </p:cNvSpPr>
              <p:nvPr/>
            </p:nvSpPr>
            <p:spPr bwMode="auto">
              <a:xfrm>
                <a:off x="4797" y="3081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5" name="Rectangle 1405"/>
              <p:cNvSpPr>
                <a:spLocks noChangeArrowheads="1"/>
              </p:cNvSpPr>
              <p:nvPr/>
            </p:nvSpPr>
            <p:spPr bwMode="auto">
              <a:xfrm>
                <a:off x="3916" y="3084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6" name="Rectangle 1406"/>
              <p:cNvSpPr>
                <a:spLocks noChangeArrowheads="1"/>
              </p:cNvSpPr>
              <p:nvPr/>
            </p:nvSpPr>
            <p:spPr bwMode="auto">
              <a:xfrm>
                <a:off x="3916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7" name="Rectangle 1407"/>
              <p:cNvSpPr>
                <a:spLocks noChangeArrowheads="1"/>
              </p:cNvSpPr>
              <p:nvPr/>
            </p:nvSpPr>
            <p:spPr bwMode="auto">
              <a:xfrm>
                <a:off x="3916" y="3170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8" name="Rectangle 1408"/>
              <p:cNvSpPr>
                <a:spLocks noChangeArrowheads="1"/>
              </p:cNvSpPr>
              <p:nvPr/>
            </p:nvSpPr>
            <p:spPr bwMode="auto">
              <a:xfrm>
                <a:off x="3920" y="3170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699" name="Rectangle 1409"/>
              <p:cNvSpPr>
                <a:spLocks noChangeArrowheads="1"/>
              </p:cNvSpPr>
              <p:nvPr/>
            </p:nvSpPr>
            <p:spPr bwMode="auto">
              <a:xfrm>
                <a:off x="4375" y="3170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0" name="Rectangle 1410"/>
              <p:cNvSpPr>
                <a:spLocks noChangeArrowheads="1"/>
              </p:cNvSpPr>
              <p:nvPr/>
            </p:nvSpPr>
            <p:spPr bwMode="auto">
              <a:xfrm>
                <a:off x="4883" y="2948"/>
                <a:ext cx="1434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1" name="Rectangle 1411"/>
              <p:cNvSpPr>
                <a:spLocks noChangeArrowheads="1"/>
              </p:cNvSpPr>
              <p:nvPr/>
            </p:nvSpPr>
            <p:spPr bwMode="auto">
              <a:xfrm>
                <a:off x="4927" y="3042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2" name="Rectangle 1412"/>
              <p:cNvSpPr>
                <a:spLocks noChangeArrowheads="1"/>
              </p:cNvSpPr>
              <p:nvPr/>
            </p:nvSpPr>
            <p:spPr bwMode="auto">
              <a:xfrm>
                <a:off x="4927" y="3042"/>
                <a:ext cx="808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703" name="Rectangle 1413"/>
              <p:cNvSpPr>
                <a:spLocks noChangeArrowheads="1"/>
              </p:cNvSpPr>
              <p:nvPr/>
            </p:nvSpPr>
            <p:spPr bwMode="auto">
              <a:xfrm>
                <a:off x="4927" y="3044"/>
                <a:ext cx="84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http://www.gob.mx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 1615"/>
            <p:cNvGrpSpPr>
              <a:grpSpLocks/>
            </p:cNvGrpSpPr>
            <p:nvPr/>
          </p:nvGrpSpPr>
          <p:grpSpPr bwMode="auto">
            <a:xfrm>
              <a:off x="253" y="2944"/>
              <a:ext cx="6068" cy="548"/>
              <a:chOff x="253" y="2944"/>
              <a:chExt cx="6068" cy="548"/>
            </a:xfrm>
          </p:grpSpPr>
          <p:sp>
            <p:nvSpPr>
              <p:cNvPr id="304" name="Rectangle 1415"/>
              <p:cNvSpPr>
                <a:spLocks noChangeArrowheads="1"/>
              </p:cNvSpPr>
              <p:nvPr/>
            </p:nvSpPr>
            <p:spPr bwMode="auto">
              <a:xfrm>
                <a:off x="5709" y="3044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1416"/>
              <p:cNvSpPr>
                <a:spLocks noChangeArrowheads="1"/>
              </p:cNvSpPr>
              <p:nvPr/>
            </p:nvSpPr>
            <p:spPr bwMode="auto">
              <a:xfrm>
                <a:off x="5735" y="304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Rectangle 1417"/>
              <p:cNvSpPr>
                <a:spLocks noChangeArrowheads="1"/>
              </p:cNvSpPr>
              <p:nvPr/>
            </p:nvSpPr>
            <p:spPr bwMode="auto">
              <a:xfrm>
                <a:off x="253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07" name="Rectangle 1418"/>
              <p:cNvSpPr>
                <a:spLocks noChangeArrowheads="1"/>
              </p:cNvSpPr>
              <p:nvPr/>
            </p:nvSpPr>
            <p:spPr bwMode="auto">
              <a:xfrm>
                <a:off x="257" y="2944"/>
                <a:ext cx="17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08" name="Rectangle 1419"/>
              <p:cNvSpPr>
                <a:spLocks noChangeArrowheads="1"/>
              </p:cNvSpPr>
              <p:nvPr/>
            </p:nvSpPr>
            <p:spPr bwMode="auto">
              <a:xfrm>
                <a:off x="436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09" name="Rectangle 1420"/>
              <p:cNvSpPr>
                <a:spLocks noChangeArrowheads="1"/>
              </p:cNvSpPr>
              <p:nvPr/>
            </p:nvSpPr>
            <p:spPr bwMode="auto">
              <a:xfrm>
                <a:off x="440" y="2944"/>
                <a:ext cx="152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0" name="Rectangle 1421"/>
              <p:cNvSpPr>
                <a:spLocks noChangeArrowheads="1"/>
              </p:cNvSpPr>
              <p:nvPr/>
            </p:nvSpPr>
            <p:spPr bwMode="auto">
              <a:xfrm>
                <a:off x="1969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1" name="Rectangle 1422"/>
              <p:cNvSpPr>
                <a:spLocks noChangeArrowheads="1"/>
              </p:cNvSpPr>
              <p:nvPr/>
            </p:nvSpPr>
            <p:spPr bwMode="auto">
              <a:xfrm>
                <a:off x="1973" y="2944"/>
                <a:ext cx="97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2" name="Rectangle 1423"/>
              <p:cNvSpPr>
                <a:spLocks noChangeArrowheads="1"/>
              </p:cNvSpPr>
              <p:nvPr/>
            </p:nvSpPr>
            <p:spPr bwMode="auto">
              <a:xfrm>
                <a:off x="2949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3" name="Rectangle 1424"/>
              <p:cNvSpPr>
                <a:spLocks noChangeArrowheads="1"/>
              </p:cNvSpPr>
              <p:nvPr/>
            </p:nvSpPr>
            <p:spPr bwMode="auto">
              <a:xfrm>
                <a:off x="2953" y="2944"/>
                <a:ext cx="91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4" name="Rectangle 1425"/>
              <p:cNvSpPr>
                <a:spLocks noChangeArrowheads="1"/>
              </p:cNvSpPr>
              <p:nvPr/>
            </p:nvSpPr>
            <p:spPr bwMode="auto">
              <a:xfrm>
                <a:off x="3867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5" name="Rectangle 1426"/>
              <p:cNvSpPr>
                <a:spLocks noChangeArrowheads="1"/>
              </p:cNvSpPr>
              <p:nvPr/>
            </p:nvSpPr>
            <p:spPr bwMode="auto">
              <a:xfrm>
                <a:off x="3871" y="2944"/>
                <a:ext cx="1007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6" name="Rectangle 1427"/>
              <p:cNvSpPr>
                <a:spLocks noChangeArrowheads="1"/>
              </p:cNvSpPr>
              <p:nvPr/>
            </p:nvSpPr>
            <p:spPr bwMode="auto">
              <a:xfrm>
                <a:off x="4878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7" name="Rectangle 1428"/>
              <p:cNvSpPr>
                <a:spLocks noChangeArrowheads="1"/>
              </p:cNvSpPr>
              <p:nvPr/>
            </p:nvSpPr>
            <p:spPr bwMode="auto">
              <a:xfrm>
                <a:off x="4882" y="2944"/>
                <a:ext cx="1435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8" name="Rectangle 1429"/>
              <p:cNvSpPr>
                <a:spLocks noChangeArrowheads="1"/>
              </p:cNvSpPr>
              <p:nvPr/>
            </p:nvSpPr>
            <p:spPr bwMode="auto">
              <a:xfrm>
                <a:off x="6317" y="294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19" name="Rectangle 1430"/>
              <p:cNvSpPr>
                <a:spLocks noChangeArrowheads="1"/>
              </p:cNvSpPr>
              <p:nvPr/>
            </p:nvSpPr>
            <p:spPr bwMode="auto">
              <a:xfrm>
                <a:off x="253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0" name="Rectangle 1431"/>
              <p:cNvSpPr>
                <a:spLocks noChangeArrowheads="1"/>
              </p:cNvSpPr>
              <p:nvPr/>
            </p:nvSpPr>
            <p:spPr bwMode="auto">
              <a:xfrm>
                <a:off x="436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1" name="Rectangle 1432"/>
              <p:cNvSpPr>
                <a:spLocks noChangeArrowheads="1"/>
              </p:cNvSpPr>
              <p:nvPr/>
            </p:nvSpPr>
            <p:spPr bwMode="auto">
              <a:xfrm>
                <a:off x="1969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2" name="Rectangle 1433"/>
              <p:cNvSpPr>
                <a:spLocks noChangeArrowheads="1"/>
              </p:cNvSpPr>
              <p:nvPr/>
            </p:nvSpPr>
            <p:spPr bwMode="auto">
              <a:xfrm>
                <a:off x="2949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3" name="Rectangle 1434"/>
              <p:cNvSpPr>
                <a:spLocks noChangeArrowheads="1"/>
              </p:cNvSpPr>
              <p:nvPr/>
            </p:nvSpPr>
            <p:spPr bwMode="auto">
              <a:xfrm>
                <a:off x="3867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4" name="Rectangle 1435"/>
              <p:cNvSpPr>
                <a:spLocks noChangeArrowheads="1"/>
              </p:cNvSpPr>
              <p:nvPr/>
            </p:nvSpPr>
            <p:spPr bwMode="auto">
              <a:xfrm>
                <a:off x="4878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5" name="Rectangle 1436"/>
              <p:cNvSpPr>
                <a:spLocks noChangeArrowheads="1"/>
              </p:cNvSpPr>
              <p:nvPr/>
            </p:nvSpPr>
            <p:spPr bwMode="auto">
              <a:xfrm>
                <a:off x="6317" y="2948"/>
                <a:ext cx="4" cy="2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6" name="Rectangle 1437"/>
              <p:cNvSpPr>
                <a:spLocks noChangeArrowheads="1"/>
              </p:cNvSpPr>
              <p:nvPr/>
            </p:nvSpPr>
            <p:spPr bwMode="auto">
              <a:xfrm>
                <a:off x="258" y="3222"/>
                <a:ext cx="179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7" name="Rectangle 1438"/>
              <p:cNvSpPr>
                <a:spLocks noChangeArrowheads="1"/>
              </p:cNvSpPr>
              <p:nvPr/>
            </p:nvSpPr>
            <p:spPr bwMode="auto">
              <a:xfrm>
                <a:off x="302" y="3314"/>
                <a:ext cx="9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28" name="Rectangle 1439"/>
              <p:cNvSpPr>
                <a:spLocks noChangeArrowheads="1"/>
              </p:cNvSpPr>
              <p:nvPr/>
            </p:nvSpPr>
            <p:spPr bwMode="auto">
              <a:xfrm>
                <a:off x="323" y="3313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7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1440"/>
              <p:cNvSpPr>
                <a:spLocks noChangeArrowheads="1"/>
              </p:cNvSpPr>
              <p:nvPr/>
            </p:nvSpPr>
            <p:spPr bwMode="auto">
              <a:xfrm>
                <a:off x="371" y="331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1441"/>
              <p:cNvSpPr>
                <a:spLocks noChangeArrowheads="1"/>
              </p:cNvSpPr>
              <p:nvPr/>
            </p:nvSpPr>
            <p:spPr bwMode="auto">
              <a:xfrm>
                <a:off x="441" y="3222"/>
                <a:ext cx="1528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1" name="Rectangle 1442"/>
              <p:cNvSpPr>
                <a:spLocks noChangeArrowheads="1"/>
              </p:cNvSpPr>
              <p:nvPr/>
            </p:nvSpPr>
            <p:spPr bwMode="auto">
              <a:xfrm>
                <a:off x="486" y="3317"/>
                <a:ext cx="1438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2" name="Rectangle 1443"/>
              <p:cNvSpPr>
                <a:spLocks noChangeArrowheads="1"/>
              </p:cNvSpPr>
              <p:nvPr/>
            </p:nvSpPr>
            <p:spPr bwMode="auto">
              <a:xfrm>
                <a:off x="486" y="3316"/>
                <a:ext cx="1284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3" name="Rectangle 1444"/>
              <p:cNvSpPr>
                <a:spLocks noChangeArrowheads="1"/>
              </p:cNvSpPr>
              <p:nvPr/>
            </p:nvSpPr>
            <p:spPr bwMode="auto">
              <a:xfrm>
                <a:off x="486" y="3319"/>
                <a:ext cx="131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Petróleo en beneficio de todo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" name="Rectangle 1445"/>
              <p:cNvSpPr>
                <a:spLocks noChangeArrowheads="1"/>
              </p:cNvSpPr>
              <p:nvPr/>
            </p:nvSpPr>
            <p:spPr bwMode="auto">
              <a:xfrm>
                <a:off x="1723" y="3319"/>
                <a:ext cx="9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s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Rectangle 1446"/>
              <p:cNvSpPr>
                <a:spLocks noChangeArrowheads="1"/>
              </p:cNvSpPr>
              <p:nvPr/>
            </p:nvSpPr>
            <p:spPr bwMode="auto">
              <a:xfrm>
                <a:off x="1770" y="331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Rectangle 1447"/>
              <p:cNvSpPr>
                <a:spLocks noChangeArrowheads="1"/>
              </p:cNvSpPr>
              <p:nvPr/>
            </p:nvSpPr>
            <p:spPr bwMode="auto">
              <a:xfrm>
                <a:off x="1973" y="3222"/>
                <a:ext cx="976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7" name="Rectangle 1448"/>
              <p:cNvSpPr>
                <a:spLocks noChangeArrowheads="1"/>
              </p:cNvSpPr>
              <p:nvPr/>
            </p:nvSpPr>
            <p:spPr bwMode="auto">
              <a:xfrm>
                <a:off x="2902" y="3267"/>
                <a:ext cx="2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8" name="Rectangle 1449"/>
              <p:cNvSpPr>
                <a:spLocks noChangeArrowheads="1"/>
              </p:cNvSpPr>
              <p:nvPr/>
            </p:nvSpPr>
            <p:spPr bwMode="auto">
              <a:xfrm>
                <a:off x="2022" y="3270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39" name="Rectangle 1450"/>
              <p:cNvSpPr>
                <a:spLocks noChangeArrowheads="1"/>
              </p:cNvSpPr>
              <p:nvPr/>
            </p:nvSpPr>
            <p:spPr bwMode="auto">
              <a:xfrm>
                <a:off x="2066" y="327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0" name="Rectangle 1451"/>
              <p:cNvSpPr>
                <a:spLocks noChangeArrowheads="1"/>
              </p:cNvSpPr>
              <p:nvPr/>
            </p:nvSpPr>
            <p:spPr bwMode="auto">
              <a:xfrm>
                <a:off x="2130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1" name="Rectangle 1452"/>
              <p:cNvSpPr>
                <a:spLocks noChangeArrowheads="1"/>
              </p:cNvSpPr>
              <p:nvPr/>
            </p:nvSpPr>
            <p:spPr bwMode="auto">
              <a:xfrm>
                <a:off x="2242" y="3270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2" name="Rectangle 1453"/>
              <p:cNvSpPr>
                <a:spLocks noChangeArrowheads="1"/>
              </p:cNvSpPr>
              <p:nvPr/>
            </p:nvSpPr>
            <p:spPr bwMode="auto">
              <a:xfrm>
                <a:off x="2286" y="327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3" name="Rectangle 1454"/>
              <p:cNvSpPr>
                <a:spLocks noChangeArrowheads="1"/>
              </p:cNvSpPr>
              <p:nvPr/>
            </p:nvSpPr>
            <p:spPr bwMode="auto">
              <a:xfrm>
                <a:off x="2349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1455"/>
              <p:cNvSpPr>
                <a:spLocks noChangeArrowheads="1"/>
              </p:cNvSpPr>
              <p:nvPr/>
            </p:nvSpPr>
            <p:spPr bwMode="auto">
              <a:xfrm>
                <a:off x="2461" y="3270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5" name="Rectangle 1456"/>
              <p:cNvSpPr>
                <a:spLocks noChangeArrowheads="1"/>
              </p:cNvSpPr>
              <p:nvPr/>
            </p:nvSpPr>
            <p:spPr bwMode="auto">
              <a:xfrm>
                <a:off x="2506" y="3270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6" name="Rectangle 1457"/>
              <p:cNvSpPr>
                <a:spLocks noChangeArrowheads="1"/>
              </p:cNvSpPr>
              <p:nvPr/>
            </p:nvSpPr>
            <p:spPr bwMode="auto">
              <a:xfrm>
                <a:off x="2569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7" name="Rectangle 1458"/>
              <p:cNvSpPr>
                <a:spLocks noChangeArrowheads="1"/>
              </p:cNvSpPr>
              <p:nvPr/>
            </p:nvSpPr>
            <p:spPr bwMode="auto">
              <a:xfrm>
                <a:off x="2681" y="3270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8" name="Rectangle 1459"/>
              <p:cNvSpPr>
                <a:spLocks noChangeArrowheads="1"/>
              </p:cNvSpPr>
              <p:nvPr/>
            </p:nvSpPr>
            <p:spPr bwMode="auto">
              <a:xfrm>
                <a:off x="2726" y="327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49" name="Rectangle 1460"/>
              <p:cNvSpPr>
                <a:spLocks noChangeArrowheads="1"/>
              </p:cNvSpPr>
              <p:nvPr/>
            </p:nvSpPr>
            <p:spPr bwMode="auto">
              <a:xfrm>
                <a:off x="2789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" name="Rectangle 1461"/>
              <p:cNvSpPr>
                <a:spLocks noChangeArrowheads="1"/>
              </p:cNvSpPr>
              <p:nvPr/>
            </p:nvSpPr>
            <p:spPr bwMode="auto">
              <a:xfrm>
                <a:off x="201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1" name="Rectangle 1462"/>
              <p:cNvSpPr>
                <a:spLocks noChangeArrowheads="1"/>
              </p:cNvSpPr>
              <p:nvPr/>
            </p:nvSpPr>
            <p:spPr bwMode="auto">
              <a:xfrm>
                <a:off x="201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2" name="Rectangle 1463"/>
              <p:cNvSpPr>
                <a:spLocks noChangeArrowheads="1"/>
              </p:cNvSpPr>
              <p:nvPr/>
            </p:nvSpPr>
            <p:spPr bwMode="auto">
              <a:xfrm>
                <a:off x="2022" y="3267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3" name="Rectangle 1464"/>
              <p:cNvSpPr>
                <a:spLocks noChangeArrowheads="1"/>
              </p:cNvSpPr>
              <p:nvPr/>
            </p:nvSpPr>
            <p:spPr bwMode="auto">
              <a:xfrm>
                <a:off x="2237" y="3267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4" name="Rectangle 1465"/>
              <p:cNvSpPr>
                <a:spLocks noChangeArrowheads="1"/>
              </p:cNvSpPr>
              <p:nvPr/>
            </p:nvSpPr>
            <p:spPr bwMode="auto">
              <a:xfrm>
                <a:off x="2242" y="3267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5" name="Rectangle 1466"/>
              <p:cNvSpPr>
                <a:spLocks noChangeArrowheads="1"/>
              </p:cNvSpPr>
              <p:nvPr/>
            </p:nvSpPr>
            <p:spPr bwMode="auto">
              <a:xfrm>
                <a:off x="2457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6" name="Rectangle 1467"/>
              <p:cNvSpPr>
                <a:spLocks noChangeArrowheads="1"/>
              </p:cNvSpPr>
              <p:nvPr/>
            </p:nvSpPr>
            <p:spPr bwMode="auto">
              <a:xfrm>
                <a:off x="2461" y="326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7" name="Rectangle 1468"/>
              <p:cNvSpPr>
                <a:spLocks noChangeArrowheads="1"/>
              </p:cNvSpPr>
              <p:nvPr/>
            </p:nvSpPr>
            <p:spPr bwMode="auto">
              <a:xfrm>
                <a:off x="2677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8" name="Rectangle 1469"/>
              <p:cNvSpPr>
                <a:spLocks noChangeArrowheads="1"/>
              </p:cNvSpPr>
              <p:nvPr/>
            </p:nvSpPr>
            <p:spPr bwMode="auto">
              <a:xfrm>
                <a:off x="2681" y="3267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59" name="Rectangle 1470"/>
              <p:cNvSpPr>
                <a:spLocks noChangeArrowheads="1"/>
              </p:cNvSpPr>
              <p:nvPr/>
            </p:nvSpPr>
            <p:spPr bwMode="auto">
              <a:xfrm>
                <a:off x="289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0" name="Rectangle 1471"/>
              <p:cNvSpPr>
                <a:spLocks noChangeArrowheads="1"/>
              </p:cNvSpPr>
              <p:nvPr/>
            </p:nvSpPr>
            <p:spPr bwMode="auto">
              <a:xfrm>
                <a:off x="289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1" name="Rectangle 1472"/>
              <p:cNvSpPr>
                <a:spLocks noChangeArrowheads="1"/>
              </p:cNvSpPr>
              <p:nvPr/>
            </p:nvSpPr>
            <p:spPr bwMode="auto">
              <a:xfrm>
                <a:off x="2018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2" name="Rectangle 1473"/>
              <p:cNvSpPr>
                <a:spLocks noChangeArrowheads="1"/>
              </p:cNvSpPr>
              <p:nvPr/>
            </p:nvSpPr>
            <p:spPr bwMode="auto">
              <a:xfrm>
                <a:off x="2237" y="3270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3" name="Rectangle 1474"/>
              <p:cNvSpPr>
                <a:spLocks noChangeArrowheads="1"/>
              </p:cNvSpPr>
              <p:nvPr/>
            </p:nvSpPr>
            <p:spPr bwMode="auto">
              <a:xfrm>
                <a:off x="2457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4" name="Rectangle 1475"/>
              <p:cNvSpPr>
                <a:spLocks noChangeArrowheads="1"/>
              </p:cNvSpPr>
              <p:nvPr/>
            </p:nvSpPr>
            <p:spPr bwMode="auto">
              <a:xfrm>
                <a:off x="2677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5" name="Rectangle 1476"/>
              <p:cNvSpPr>
                <a:spLocks noChangeArrowheads="1"/>
              </p:cNvSpPr>
              <p:nvPr/>
            </p:nvSpPr>
            <p:spPr bwMode="auto">
              <a:xfrm>
                <a:off x="2898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6" name="Rectangle 1477"/>
              <p:cNvSpPr>
                <a:spLocks noChangeArrowheads="1"/>
              </p:cNvSpPr>
              <p:nvPr/>
            </p:nvSpPr>
            <p:spPr bwMode="auto">
              <a:xfrm>
                <a:off x="2900" y="3356"/>
                <a:ext cx="4" cy="9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7" name="Rectangle 1478"/>
              <p:cNvSpPr>
                <a:spLocks noChangeArrowheads="1"/>
              </p:cNvSpPr>
              <p:nvPr/>
            </p:nvSpPr>
            <p:spPr bwMode="auto">
              <a:xfrm>
                <a:off x="2022" y="3359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8" name="Rectangle 1479"/>
              <p:cNvSpPr>
                <a:spLocks noChangeArrowheads="1"/>
              </p:cNvSpPr>
              <p:nvPr/>
            </p:nvSpPr>
            <p:spPr bwMode="auto">
              <a:xfrm>
                <a:off x="2066" y="3359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69" name="Rectangle 1480"/>
              <p:cNvSpPr>
                <a:spLocks noChangeArrowheads="1"/>
              </p:cNvSpPr>
              <p:nvPr/>
            </p:nvSpPr>
            <p:spPr bwMode="auto">
              <a:xfrm>
                <a:off x="2130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" name="Rectangle 1481"/>
              <p:cNvSpPr>
                <a:spLocks noChangeArrowheads="1"/>
              </p:cNvSpPr>
              <p:nvPr/>
            </p:nvSpPr>
            <p:spPr bwMode="auto">
              <a:xfrm>
                <a:off x="2242" y="3359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1" name="Rectangle 1482"/>
              <p:cNvSpPr>
                <a:spLocks noChangeArrowheads="1"/>
              </p:cNvSpPr>
              <p:nvPr/>
            </p:nvSpPr>
            <p:spPr bwMode="auto">
              <a:xfrm>
                <a:off x="2286" y="3359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2" name="Rectangle 1483"/>
              <p:cNvSpPr>
                <a:spLocks noChangeArrowheads="1"/>
              </p:cNvSpPr>
              <p:nvPr/>
            </p:nvSpPr>
            <p:spPr bwMode="auto">
              <a:xfrm>
                <a:off x="2349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" name="Rectangle 1484"/>
              <p:cNvSpPr>
                <a:spLocks noChangeArrowheads="1"/>
              </p:cNvSpPr>
              <p:nvPr/>
            </p:nvSpPr>
            <p:spPr bwMode="auto">
              <a:xfrm>
                <a:off x="2459" y="3359"/>
                <a:ext cx="220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4" name="Rectangle 1485"/>
              <p:cNvSpPr>
                <a:spLocks noChangeArrowheads="1"/>
              </p:cNvSpPr>
              <p:nvPr/>
            </p:nvSpPr>
            <p:spPr bwMode="auto">
              <a:xfrm>
                <a:off x="2506" y="3359"/>
                <a:ext cx="12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5" name="Rectangle 1486"/>
              <p:cNvSpPr>
                <a:spLocks noChangeArrowheads="1"/>
              </p:cNvSpPr>
              <p:nvPr/>
            </p:nvSpPr>
            <p:spPr bwMode="auto">
              <a:xfrm>
                <a:off x="2569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6" name="Rectangle 1487"/>
              <p:cNvSpPr>
                <a:spLocks noChangeArrowheads="1"/>
              </p:cNvSpPr>
              <p:nvPr/>
            </p:nvSpPr>
            <p:spPr bwMode="auto">
              <a:xfrm>
                <a:off x="2679" y="3359"/>
                <a:ext cx="22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7" name="Rectangle 1488"/>
              <p:cNvSpPr>
                <a:spLocks noChangeArrowheads="1"/>
              </p:cNvSpPr>
              <p:nvPr/>
            </p:nvSpPr>
            <p:spPr bwMode="auto">
              <a:xfrm>
                <a:off x="2726" y="3359"/>
                <a:ext cx="127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78" name="Rectangle 1489"/>
              <p:cNvSpPr>
                <a:spLocks noChangeArrowheads="1"/>
              </p:cNvSpPr>
              <p:nvPr/>
            </p:nvSpPr>
            <p:spPr bwMode="auto">
              <a:xfrm>
                <a:off x="2789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9" name="Rectangle 1490"/>
              <p:cNvSpPr>
                <a:spLocks noChangeArrowheads="1"/>
              </p:cNvSpPr>
              <p:nvPr/>
            </p:nvSpPr>
            <p:spPr bwMode="auto">
              <a:xfrm>
                <a:off x="2018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0" name="Rectangle 1491"/>
              <p:cNvSpPr>
                <a:spLocks noChangeArrowheads="1"/>
              </p:cNvSpPr>
              <p:nvPr/>
            </p:nvSpPr>
            <p:spPr bwMode="auto">
              <a:xfrm>
                <a:off x="2022" y="3356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1" name="Rectangle 1492"/>
              <p:cNvSpPr>
                <a:spLocks noChangeArrowheads="1"/>
              </p:cNvSpPr>
              <p:nvPr/>
            </p:nvSpPr>
            <p:spPr bwMode="auto">
              <a:xfrm>
                <a:off x="2237" y="3356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2" name="Rectangle 1493"/>
              <p:cNvSpPr>
                <a:spLocks noChangeArrowheads="1"/>
              </p:cNvSpPr>
              <p:nvPr/>
            </p:nvSpPr>
            <p:spPr bwMode="auto">
              <a:xfrm>
                <a:off x="2242" y="3356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3" name="Rectangle 1494"/>
              <p:cNvSpPr>
                <a:spLocks noChangeArrowheads="1"/>
              </p:cNvSpPr>
              <p:nvPr/>
            </p:nvSpPr>
            <p:spPr bwMode="auto">
              <a:xfrm>
                <a:off x="2457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4" name="Rectangle 1495"/>
              <p:cNvSpPr>
                <a:spLocks noChangeArrowheads="1"/>
              </p:cNvSpPr>
              <p:nvPr/>
            </p:nvSpPr>
            <p:spPr bwMode="auto">
              <a:xfrm>
                <a:off x="2457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5" name="Rectangle 1496"/>
              <p:cNvSpPr>
                <a:spLocks noChangeArrowheads="1"/>
              </p:cNvSpPr>
              <p:nvPr/>
            </p:nvSpPr>
            <p:spPr bwMode="auto">
              <a:xfrm>
                <a:off x="2461" y="3356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6" name="Rectangle 1497"/>
              <p:cNvSpPr>
                <a:spLocks noChangeArrowheads="1"/>
              </p:cNvSpPr>
              <p:nvPr/>
            </p:nvSpPr>
            <p:spPr bwMode="auto">
              <a:xfrm>
                <a:off x="2677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7" name="Rectangle 1498"/>
              <p:cNvSpPr>
                <a:spLocks noChangeArrowheads="1"/>
              </p:cNvSpPr>
              <p:nvPr/>
            </p:nvSpPr>
            <p:spPr bwMode="auto">
              <a:xfrm>
                <a:off x="2679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8" name="Rectangle 1499"/>
              <p:cNvSpPr>
                <a:spLocks noChangeArrowheads="1"/>
              </p:cNvSpPr>
              <p:nvPr/>
            </p:nvSpPr>
            <p:spPr bwMode="auto">
              <a:xfrm>
                <a:off x="2681" y="3356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89" name="Rectangle 1500"/>
              <p:cNvSpPr>
                <a:spLocks noChangeArrowheads="1"/>
              </p:cNvSpPr>
              <p:nvPr/>
            </p:nvSpPr>
            <p:spPr bwMode="auto">
              <a:xfrm>
                <a:off x="2898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0" name="Rectangle 1501"/>
              <p:cNvSpPr>
                <a:spLocks noChangeArrowheads="1"/>
              </p:cNvSpPr>
              <p:nvPr/>
            </p:nvSpPr>
            <p:spPr bwMode="auto">
              <a:xfrm>
                <a:off x="2018" y="3359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1" name="Rectangle 1502"/>
              <p:cNvSpPr>
                <a:spLocks noChangeArrowheads="1"/>
              </p:cNvSpPr>
              <p:nvPr/>
            </p:nvSpPr>
            <p:spPr bwMode="auto">
              <a:xfrm>
                <a:off x="2018" y="3444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2" name="Rectangle 1503"/>
              <p:cNvSpPr>
                <a:spLocks noChangeArrowheads="1"/>
              </p:cNvSpPr>
              <p:nvPr/>
            </p:nvSpPr>
            <p:spPr bwMode="auto">
              <a:xfrm>
                <a:off x="2018" y="3444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3" name="Rectangle 1504"/>
              <p:cNvSpPr>
                <a:spLocks noChangeArrowheads="1"/>
              </p:cNvSpPr>
              <p:nvPr/>
            </p:nvSpPr>
            <p:spPr bwMode="auto">
              <a:xfrm>
                <a:off x="2022" y="3444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4" name="Rectangle 1505"/>
              <p:cNvSpPr>
                <a:spLocks noChangeArrowheads="1"/>
              </p:cNvSpPr>
              <p:nvPr/>
            </p:nvSpPr>
            <p:spPr bwMode="auto">
              <a:xfrm>
                <a:off x="2237" y="3359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5" name="Rectangle 1506"/>
              <p:cNvSpPr>
                <a:spLocks noChangeArrowheads="1"/>
              </p:cNvSpPr>
              <p:nvPr/>
            </p:nvSpPr>
            <p:spPr bwMode="auto">
              <a:xfrm>
                <a:off x="2237" y="3444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6" name="Rectangle 1507"/>
              <p:cNvSpPr>
                <a:spLocks noChangeArrowheads="1"/>
              </p:cNvSpPr>
              <p:nvPr/>
            </p:nvSpPr>
            <p:spPr bwMode="auto">
              <a:xfrm>
                <a:off x="2242" y="3444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7" name="Rectangle 1508"/>
              <p:cNvSpPr>
                <a:spLocks noChangeArrowheads="1"/>
              </p:cNvSpPr>
              <p:nvPr/>
            </p:nvSpPr>
            <p:spPr bwMode="auto">
              <a:xfrm>
                <a:off x="2460" y="3444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" name="Rectangle 1509"/>
              <p:cNvSpPr>
                <a:spLocks noChangeArrowheads="1"/>
              </p:cNvSpPr>
              <p:nvPr/>
            </p:nvSpPr>
            <p:spPr bwMode="auto">
              <a:xfrm>
                <a:off x="2953" y="3222"/>
                <a:ext cx="915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99" name="Rectangle 1510"/>
              <p:cNvSpPr>
                <a:spLocks noChangeArrowheads="1"/>
              </p:cNvSpPr>
              <p:nvPr/>
            </p:nvSpPr>
            <p:spPr bwMode="auto">
              <a:xfrm>
                <a:off x="3002" y="3270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0" name="Rectangle 1511"/>
              <p:cNvSpPr>
                <a:spLocks noChangeArrowheads="1"/>
              </p:cNvSpPr>
              <p:nvPr/>
            </p:nvSpPr>
            <p:spPr bwMode="auto">
              <a:xfrm>
                <a:off x="3046" y="3270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1" name="Rectangle 1512"/>
              <p:cNvSpPr>
                <a:spLocks noChangeArrowheads="1"/>
              </p:cNvSpPr>
              <p:nvPr/>
            </p:nvSpPr>
            <p:spPr bwMode="auto">
              <a:xfrm>
                <a:off x="3101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2" name="Rectangle 1513"/>
              <p:cNvSpPr>
                <a:spLocks noChangeArrowheads="1"/>
              </p:cNvSpPr>
              <p:nvPr/>
            </p:nvSpPr>
            <p:spPr bwMode="auto">
              <a:xfrm>
                <a:off x="3207" y="3270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3" name="Rectangle 1514"/>
              <p:cNvSpPr>
                <a:spLocks noChangeArrowheads="1"/>
              </p:cNvSpPr>
              <p:nvPr/>
            </p:nvSpPr>
            <p:spPr bwMode="auto">
              <a:xfrm>
                <a:off x="3252" y="3270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4" name="Rectangle 1515"/>
              <p:cNvSpPr>
                <a:spLocks noChangeArrowheads="1"/>
              </p:cNvSpPr>
              <p:nvPr/>
            </p:nvSpPr>
            <p:spPr bwMode="auto">
              <a:xfrm>
                <a:off x="3308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5" name="Rectangle 1516"/>
              <p:cNvSpPr>
                <a:spLocks noChangeArrowheads="1"/>
              </p:cNvSpPr>
              <p:nvPr/>
            </p:nvSpPr>
            <p:spPr bwMode="auto">
              <a:xfrm>
                <a:off x="3412" y="3270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6" name="Rectangle 1517"/>
              <p:cNvSpPr>
                <a:spLocks noChangeArrowheads="1"/>
              </p:cNvSpPr>
              <p:nvPr/>
            </p:nvSpPr>
            <p:spPr bwMode="auto">
              <a:xfrm>
                <a:off x="3456" y="3270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7" name="Rectangle 1518"/>
              <p:cNvSpPr>
                <a:spLocks noChangeArrowheads="1"/>
              </p:cNvSpPr>
              <p:nvPr/>
            </p:nvSpPr>
            <p:spPr bwMode="auto">
              <a:xfrm>
                <a:off x="3512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8" name="Rectangle 1519"/>
              <p:cNvSpPr>
                <a:spLocks noChangeArrowheads="1"/>
              </p:cNvSpPr>
              <p:nvPr/>
            </p:nvSpPr>
            <p:spPr bwMode="auto">
              <a:xfrm>
                <a:off x="3618" y="3270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09" name="Rectangle 1520"/>
              <p:cNvSpPr>
                <a:spLocks noChangeArrowheads="1"/>
              </p:cNvSpPr>
              <p:nvPr/>
            </p:nvSpPr>
            <p:spPr bwMode="auto">
              <a:xfrm>
                <a:off x="3661" y="3270"/>
                <a:ext cx="11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0" name="Rectangle 1521"/>
              <p:cNvSpPr>
                <a:spLocks noChangeArrowheads="1"/>
              </p:cNvSpPr>
              <p:nvPr/>
            </p:nvSpPr>
            <p:spPr bwMode="auto">
              <a:xfrm>
                <a:off x="3717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1" name="Rectangle 1522"/>
              <p:cNvSpPr>
                <a:spLocks noChangeArrowheads="1"/>
              </p:cNvSpPr>
              <p:nvPr/>
            </p:nvSpPr>
            <p:spPr bwMode="auto">
              <a:xfrm>
                <a:off x="299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2" name="Rectangle 1523"/>
              <p:cNvSpPr>
                <a:spLocks noChangeArrowheads="1"/>
              </p:cNvSpPr>
              <p:nvPr/>
            </p:nvSpPr>
            <p:spPr bwMode="auto">
              <a:xfrm>
                <a:off x="299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3" name="Rectangle 1524"/>
              <p:cNvSpPr>
                <a:spLocks noChangeArrowheads="1"/>
              </p:cNvSpPr>
              <p:nvPr/>
            </p:nvSpPr>
            <p:spPr bwMode="auto">
              <a:xfrm>
                <a:off x="3002" y="3267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4" name="Rectangle 1525"/>
              <p:cNvSpPr>
                <a:spLocks noChangeArrowheads="1"/>
              </p:cNvSpPr>
              <p:nvPr/>
            </p:nvSpPr>
            <p:spPr bwMode="auto">
              <a:xfrm>
                <a:off x="3203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5" name="Rectangle 1526"/>
              <p:cNvSpPr>
                <a:spLocks noChangeArrowheads="1"/>
              </p:cNvSpPr>
              <p:nvPr/>
            </p:nvSpPr>
            <p:spPr bwMode="auto">
              <a:xfrm>
                <a:off x="3207" y="3267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6" name="Rectangle 1527"/>
              <p:cNvSpPr>
                <a:spLocks noChangeArrowheads="1"/>
              </p:cNvSpPr>
              <p:nvPr/>
            </p:nvSpPr>
            <p:spPr bwMode="auto">
              <a:xfrm>
                <a:off x="3408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7" name="Rectangle 1528"/>
              <p:cNvSpPr>
                <a:spLocks noChangeArrowheads="1"/>
              </p:cNvSpPr>
              <p:nvPr/>
            </p:nvSpPr>
            <p:spPr bwMode="auto">
              <a:xfrm>
                <a:off x="3412" y="3267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8" name="Rectangle 1529"/>
              <p:cNvSpPr>
                <a:spLocks noChangeArrowheads="1"/>
              </p:cNvSpPr>
              <p:nvPr/>
            </p:nvSpPr>
            <p:spPr bwMode="auto">
              <a:xfrm>
                <a:off x="3612" y="3267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19" name="Rectangle 1530"/>
              <p:cNvSpPr>
                <a:spLocks noChangeArrowheads="1"/>
              </p:cNvSpPr>
              <p:nvPr/>
            </p:nvSpPr>
            <p:spPr bwMode="auto">
              <a:xfrm>
                <a:off x="3617" y="3267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0" name="Rectangle 1531"/>
              <p:cNvSpPr>
                <a:spLocks noChangeArrowheads="1"/>
              </p:cNvSpPr>
              <p:nvPr/>
            </p:nvSpPr>
            <p:spPr bwMode="auto">
              <a:xfrm>
                <a:off x="3819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1" name="Rectangle 1532"/>
              <p:cNvSpPr>
                <a:spLocks noChangeArrowheads="1"/>
              </p:cNvSpPr>
              <p:nvPr/>
            </p:nvSpPr>
            <p:spPr bwMode="auto">
              <a:xfrm>
                <a:off x="3819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2" name="Rectangle 1533"/>
              <p:cNvSpPr>
                <a:spLocks noChangeArrowheads="1"/>
              </p:cNvSpPr>
              <p:nvPr/>
            </p:nvSpPr>
            <p:spPr bwMode="auto">
              <a:xfrm>
                <a:off x="2998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3" name="Rectangle 1534"/>
              <p:cNvSpPr>
                <a:spLocks noChangeArrowheads="1"/>
              </p:cNvSpPr>
              <p:nvPr/>
            </p:nvSpPr>
            <p:spPr bwMode="auto">
              <a:xfrm>
                <a:off x="3203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4" name="Rectangle 1535"/>
              <p:cNvSpPr>
                <a:spLocks noChangeArrowheads="1"/>
              </p:cNvSpPr>
              <p:nvPr/>
            </p:nvSpPr>
            <p:spPr bwMode="auto">
              <a:xfrm>
                <a:off x="3408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5" name="Rectangle 1536"/>
              <p:cNvSpPr>
                <a:spLocks noChangeArrowheads="1"/>
              </p:cNvSpPr>
              <p:nvPr/>
            </p:nvSpPr>
            <p:spPr bwMode="auto">
              <a:xfrm>
                <a:off x="3612" y="3270"/>
                <a:ext cx="5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6" name="Rectangle 1537"/>
              <p:cNvSpPr>
                <a:spLocks noChangeArrowheads="1"/>
              </p:cNvSpPr>
              <p:nvPr/>
            </p:nvSpPr>
            <p:spPr bwMode="auto">
              <a:xfrm>
                <a:off x="3819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7" name="Rectangle 1538"/>
              <p:cNvSpPr>
                <a:spLocks noChangeArrowheads="1"/>
              </p:cNvSpPr>
              <p:nvPr/>
            </p:nvSpPr>
            <p:spPr bwMode="auto">
              <a:xfrm>
                <a:off x="3821" y="3356"/>
                <a:ext cx="2" cy="9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8" name="Rectangle 1539"/>
              <p:cNvSpPr>
                <a:spLocks noChangeArrowheads="1"/>
              </p:cNvSpPr>
              <p:nvPr/>
            </p:nvSpPr>
            <p:spPr bwMode="auto">
              <a:xfrm>
                <a:off x="3002" y="3359"/>
                <a:ext cx="203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29" name="Rectangle 1540"/>
              <p:cNvSpPr>
                <a:spLocks noChangeArrowheads="1"/>
              </p:cNvSpPr>
              <p:nvPr/>
            </p:nvSpPr>
            <p:spPr bwMode="auto">
              <a:xfrm>
                <a:off x="3046" y="3359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0" name="Rectangle 1541"/>
              <p:cNvSpPr>
                <a:spLocks noChangeArrowheads="1"/>
              </p:cNvSpPr>
              <p:nvPr/>
            </p:nvSpPr>
            <p:spPr bwMode="auto">
              <a:xfrm>
                <a:off x="3101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542"/>
              <p:cNvSpPr>
                <a:spLocks noChangeArrowheads="1"/>
              </p:cNvSpPr>
              <p:nvPr/>
            </p:nvSpPr>
            <p:spPr bwMode="auto">
              <a:xfrm>
                <a:off x="3205" y="3359"/>
                <a:ext cx="205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2" name="Rectangle 1543"/>
              <p:cNvSpPr>
                <a:spLocks noChangeArrowheads="1"/>
              </p:cNvSpPr>
              <p:nvPr/>
            </p:nvSpPr>
            <p:spPr bwMode="auto">
              <a:xfrm>
                <a:off x="3252" y="3359"/>
                <a:ext cx="11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3" name="Rectangle 1544"/>
              <p:cNvSpPr>
                <a:spLocks noChangeArrowheads="1"/>
              </p:cNvSpPr>
              <p:nvPr/>
            </p:nvSpPr>
            <p:spPr bwMode="auto">
              <a:xfrm>
                <a:off x="3308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4" name="Rectangle 1545"/>
              <p:cNvSpPr>
                <a:spLocks noChangeArrowheads="1"/>
              </p:cNvSpPr>
              <p:nvPr/>
            </p:nvSpPr>
            <p:spPr bwMode="auto">
              <a:xfrm>
                <a:off x="3410" y="3359"/>
                <a:ext cx="205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5" name="Rectangle 1546"/>
              <p:cNvSpPr>
                <a:spLocks noChangeArrowheads="1"/>
              </p:cNvSpPr>
              <p:nvPr/>
            </p:nvSpPr>
            <p:spPr bwMode="auto">
              <a:xfrm>
                <a:off x="3456" y="3359"/>
                <a:ext cx="112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6" name="Rectangle 1547"/>
              <p:cNvSpPr>
                <a:spLocks noChangeArrowheads="1"/>
              </p:cNvSpPr>
              <p:nvPr/>
            </p:nvSpPr>
            <p:spPr bwMode="auto">
              <a:xfrm>
                <a:off x="3512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7" name="Rectangle 1548"/>
              <p:cNvSpPr>
                <a:spLocks noChangeArrowheads="1"/>
              </p:cNvSpPr>
              <p:nvPr/>
            </p:nvSpPr>
            <p:spPr bwMode="auto">
              <a:xfrm>
                <a:off x="3615" y="3359"/>
                <a:ext cx="20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8" name="Rectangle 1549"/>
              <p:cNvSpPr>
                <a:spLocks noChangeArrowheads="1"/>
              </p:cNvSpPr>
              <p:nvPr/>
            </p:nvSpPr>
            <p:spPr bwMode="auto">
              <a:xfrm>
                <a:off x="3661" y="3359"/>
                <a:ext cx="113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39" name="Rectangle 1550"/>
              <p:cNvSpPr>
                <a:spLocks noChangeArrowheads="1"/>
              </p:cNvSpPr>
              <p:nvPr/>
            </p:nvSpPr>
            <p:spPr bwMode="auto">
              <a:xfrm>
                <a:off x="3717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1551"/>
              <p:cNvSpPr>
                <a:spLocks noChangeArrowheads="1"/>
              </p:cNvSpPr>
              <p:nvPr/>
            </p:nvSpPr>
            <p:spPr bwMode="auto">
              <a:xfrm>
                <a:off x="2998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1" name="Rectangle 1552"/>
              <p:cNvSpPr>
                <a:spLocks noChangeArrowheads="1"/>
              </p:cNvSpPr>
              <p:nvPr/>
            </p:nvSpPr>
            <p:spPr bwMode="auto">
              <a:xfrm>
                <a:off x="3002" y="3356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2" name="Rectangle 1553"/>
              <p:cNvSpPr>
                <a:spLocks noChangeArrowheads="1"/>
              </p:cNvSpPr>
              <p:nvPr/>
            </p:nvSpPr>
            <p:spPr bwMode="auto">
              <a:xfrm>
                <a:off x="3203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3" name="Rectangle 1554"/>
              <p:cNvSpPr>
                <a:spLocks noChangeArrowheads="1"/>
              </p:cNvSpPr>
              <p:nvPr/>
            </p:nvSpPr>
            <p:spPr bwMode="auto">
              <a:xfrm>
                <a:off x="3203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4" name="Rectangle 1555"/>
              <p:cNvSpPr>
                <a:spLocks noChangeArrowheads="1"/>
              </p:cNvSpPr>
              <p:nvPr/>
            </p:nvSpPr>
            <p:spPr bwMode="auto">
              <a:xfrm>
                <a:off x="3207" y="3356"/>
                <a:ext cx="201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5" name="Rectangle 1556"/>
              <p:cNvSpPr>
                <a:spLocks noChangeArrowheads="1"/>
              </p:cNvSpPr>
              <p:nvPr/>
            </p:nvSpPr>
            <p:spPr bwMode="auto">
              <a:xfrm>
                <a:off x="3408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6" name="Rectangle 1557"/>
              <p:cNvSpPr>
                <a:spLocks noChangeArrowheads="1"/>
              </p:cNvSpPr>
              <p:nvPr/>
            </p:nvSpPr>
            <p:spPr bwMode="auto">
              <a:xfrm>
                <a:off x="3410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7" name="Rectangle 1558"/>
              <p:cNvSpPr>
                <a:spLocks noChangeArrowheads="1"/>
              </p:cNvSpPr>
              <p:nvPr/>
            </p:nvSpPr>
            <p:spPr bwMode="auto">
              <a:xfrm>
                <a:off x="3412" y="3356"/>
                <a:ext cx="200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8" name="Rectangle 1559"/>
              <p:cNvSpPr>
                <a:spLocks noChangeArrowheads="1"/>
              </p:cNvSpPr>
              <p:nvPr/>
            </p:nvSpPr>
            <p:spPr bwMode="auto">
              <a:xfrm>
                <a:off x="3612" y="3356"/>
                <a:ext cx="3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49" name="Rectangle 1560"/>
              <p:cNvSpPr>
                <a:spLocks noChangeArrowheads="1"/>
              </p:cNvSpPr>
              <p:nvPr/>
            </p:nvSpPr>
            <p:spPr bwMode="auto">
              <a:xfrm>
                <a:off x="3615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0" name="Rectangle 1561"/>
              <p:cNvSpPr>
                <a:spLocks noChangeArrowheads="1"/>
              </p:cNvSpPr>
              <p:nvPr/>
            </p:nvSpPr>
            <p:spPr bwMode="auto">
              <a:xfrm>
                <a:off x="3617" y="3356"/>
                <a:ext cx="20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1" name="Rectangle 1562"/>
              <p:cNvSpPr>
                <a:spLocks noChangeArrowheads="1"/>
              </p:cNvSpPr>
              <p:nvPr/>
            </p:nvSpPr>
            <p:spPr bwMode="auto">
              <a:xfrm>
                <a:off x="3819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2" name="Rectangle 1563"/>
              <p:cNvSpPr>
                <a:spLocks noChangeArrowheads="1"/>
              </p:cNvSpPr>
              <p:nvPr/>
            </p:nvSpPr>
            <p:spPr bwMode="auto">
              <a:xfrm>
                <a:off x="2998" y="3359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3" name="Rectangle 1564"/>
              <p:cNvSpPr>
                <a:spLocks noChangeArrowheads="1"/>
              </p:cNvSpPr>
              <p:nvPr/>
            </p:nvSpPr>
            <p:spPr bwMode="auto">
              <a:xfrm>
                <a:off x="2998" y="3444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4" name="Rectangle 1565"/>
              <p:cNvSpPr>
                <a:spLocks noChangeArrowheads="1"/>
              </p:cNvSpPr>
              <p:nvPr/>
            </p:nvSpPr>
            <p:spPr bwMode="auto">
              <a:xfrm>
                <a:off x="2998" y="3444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5" name="Rectangle 1566"/>
              <p:cNvSpPr>
                <a:spLocks noChangeArrowheads="1"/>
              </p:cNvSpPr>
              <p:nvPr/>
            </p:nvSpPr>
            <p:spPr bwMode="auto">
              <a:xfrm>
                <a:off x="3002" y="3444"/>
                <a:ext cx="20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6" name="Rectangle 1567"/>
              <p:cNvSpPr>
                <a:spLocks noChangeArrowheads="1"/>
              </p:cNvSpPr>
              <p:nvPr/>
            </p:nvSpPr>
            <p:spPr bwMode="auto">
              <a:xfrm>
                <a:off x="3410" y="3444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7" name="Rectangle 1568"/>
              <p:cNvSpPr>
                <a:spLocks noChangeArrowheads="1"/>
              </p:cNvSpPr>
              <p:nvPr/>
            </p:nvSpPr>
            <p:spPr bwMode="auto">
              <a:xfrm>
                <a:off x="3872" y="3222"/>
                <a:ext cx="1007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8" name="Rectangle 1569"/>
              <p:cNvSpPr>
                <a:spLocks noChangeArrowheads="1"/>
              </p:cNvSpPr>
              <p:nvPr/>
            </p:nvSpPr>
            <p:spPr bwMode="auto">
              <a:xfrm>
                <a:off x="4801" y="3267"/>
                <a:ext cx="33" cy="89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59" name="Rectangle 1570"/>
              <p:cNvSpPr>
                <a:spLocks noChangeArrowheads="1"/>
              </p:cNvSpPr>
              <p:nvPr/>
            </p:nvSpPr>
            <p:spPr bwMode="auto">
              <a:xfrm>
                <a:off x="3920" y="3270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0" name="Rectangle 1571"/>
              <p:cNvSpPr>
                <a:spLocks noChangeArrowheads="1"/>
              </p:cNvSpPr>
              <p:nvPr/>
            </p:nvSpPr>
            <p:spPr bwMode="auto">
              <a:xfrm>
                <a:off x="3965" y="327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1" name="Rectangle 1572"/>
              <p:cNvSpPr>
                <a:spLocks noChangeArrowheads="1"/>
              </p:cNvSpPr>
              <p:nvPr/>
            </p:nvSpPr>
            <p:spPr bwMode="auto">
              <a:xfrm>
                <a:off x="4028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2" name="Rectangle 1573"/>
              <p:cNvSpPr>
                <a:spLocks noChangeArrowheads="1"/>
              </p:cNvSpPr>
              <p:nvPr/>
            </p:nvSpPr>
            <p:spPr bwMode="auto">
              <a:xfrm>
                <a:off x="4140" y="3270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3" name="Rectangle 1574"/>
              <p:cNvSpPr>
                <a:spLocks noChangeArrowheads="1"/>
              </p:cNvSpPr>
              <p:nvPr/>
            </p:nvSpPr>
            <p:spPr bwMode="auto">
              <a:xfrm>
                <a:off x="4185" y="3270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4" name="Rectangle 1575"/>
              <p:cNvSpPr>
                <a:spLocks noChangeArrowheads="1"/>
              </p:cNvSpPr>
              <p:nvPr/>
            </p:nvSpPr>
            <p:spPr bwMode="auto">
              <a:xfrm>
                <a:off x="4248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5" name="Rectangle 1576"/>
              <p:cNvSpPr>
                <a:spLocks noChangeArrowheads="1"/>
              </p:cNvSpPr>
              <p:nvPr/>
            </p:nvSpPr>
            <p:spPr bwMode="auto">
              <a:xfrm>
                <a:off x="4360" y="3270"/>
                <a:ext cx="21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6" name="Rectangle 1577"/>
              <p:cNvSpPr>
                <a:spLocks noChangeArrowheads="1"/>
              </p:cNvSpPr>
              <p:nvPr/>
            </p:nvSpPr>
            <p:spPr bwMode="auto">
              <a:xfrm>
                <a:off x="4405" y="3270"/>
                <a:ext cx="126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7" name="Rectangle 1578"/>
              <p:cNvSpPr>
                <a:spLocks noChangeArrowheads="1"/>
              </p:cNvSpPr>
              <p:nvPr/>
            </p:nvSpPr>
            <p:spPr bwMode="auto">
              <a:xfrm>
                <a:off x="4468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8" name="Rectangle 1579"/>
              <p:cNvSpPr>
                <a:spLocks noChangeArrowheads="1"/>
              </p:cNvSpPr>
              <p:nvPr/>
            </p:nvSpPr>
            <p:spPr bwMode="auto">
              <a:xfrm>
                <a:off x="4580" y="3270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69" name="Rectangle 1580"/>
              <p:cNvSpPr>
                <a:spLocks noChangeArrowheads="1"/>
              </p:cNvSpPr>
              <p:nvPr/>
            </p:nvSpPr>
            <p:spPr bwMode="auto">
              <a:xfrm>
                <a:off x="4625" y="3270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0" name="Rectangle 1581"/>
              <p:cNvSpPr>
                <a:spLocks noChangeArrowheads="1"/>
              </p:cNvSpPr>
              <p:nvPr/>
            </p:nvSpPr>
            <p:spPr bwMode="auto">
              <a:xfrm>
                <a:off x="4688" y="3269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1" name="Rectangle 1582"/>
              <p:cNvSpPr>
                <a:spLocks noChangeArrowheads="1"/>
              </p:cNvSpPr>
              <p:nvPr/>
            </p:nvSpPr>
            <p:spPr bwMode="auto">
              <a:xfrm>
                <a:off x="3916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2" name="Rectangle 1583"/>
              <p:cNvSpPr>
                <a:spLocks noChangeArrowheads="1"/>
              </p:cNvSpPr>
              <p:nvPr/>
            </p:nvSpPr>
            <p:spPr bwMode="auto">
              <a:xfrm>
                <a:off x="3916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3" name="Rectangle 1584"/>
              <p:cNvSpPr>
                <a:spLocks noChangeArrowheads="1"/>
              </p:cNvSpPr>
              <p:nvPr/>
            </p:nvSpPr>
            <p:spPr bwMode="auto">
              <a:xfrm>
                <a:off x="3920" y="326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4" name="Rectangle 1585"/>
              <p:cNvSpPr>
                <a:spLocks noChangeArrowheads="1"/>
              </p:cNvSpPr>
              <p:nvPr/>
            </p:nvSpPr>
            <p:spPr bwMode="auto">
              <a:xfrm>
                <a:off x="4136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5" name="Rectangle 1586"/>
              <p:cNvSpPr>
                <a:spLocks noChangeArrowheads="1"/>
              </p:cNvSpPr>
              <p:nvPr/>
            </p:nvSpPr>
            <p:spPr bwMode="auto">
              <a:xfrm>
                <a:off x="4140" y="326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6" name="Rectangle 1587"/>
              <p:cNvSpPr>
                <a:spLocks noChangeArrowheads="1"/>
              </p:cNvSpPr>
              <p:nvPr/>
            </p:nvSpPr>
            <p:spPr bwMode="auto">
              <a:xfrm>
                <a:off x="4356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7" name="Rectangle 1588"/>
              <p:cNvSpPr>
                <a:spLocks noChangeArrowheads="1"/>
              </p:cNvSpPr>
              <p:nvPr/>
            </p:nvSpPr>
            <p:spPr bwMode="auto">
              <a:xfrm>
                <a:off x="4360" y="3267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8" name="Rectangle 1589"/>
              <p:cNvSpPr>
                <a:spLocks noChangeArrowheads="1"/>
              </p:cNvSpPr>
              <p:nvPr/>
            </p:nvSpPr>
            <p:spPr bwMode="auto">
              <a:xfrm>
                <a:off x="4576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79" name="Rectangle 1590"/>
              <p:cNvSpPr>
                <a:spLocks noChangeArrowheads="1"/>
              </p:cNvSpPr>
              <p:nvPr/>
            </p:nvSpPr>
            <p:spPr bwMode="auto">
              <a:xfrm>
                <a:off x="4580" y="3267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0" name="Rectangle 1591"/>
              <p:cNvSpPr>
                <a:spLocks noChangeArrowheads="1"/>
              </p:cNvSpPr>
              <p:nvPr/>
            </p:nvSpPr>
            <p:spPr bwMode="auto">
              <a:xfrm>
                <a:off x="4797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1" name="Rectangle 1592"/>
              <p:cNvSpPr>
                <a:spLocks noChangeArrowheads="1"/>
              </p:cNvSpPr>
              <p:nvPr/>
            </p:nvSpPr>
            <p:spPr bwMode="auto">
              <a:xfrm>
                <a:off x="4797" y="3267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2" name="Rectangle 1593"/>
              <p:cNvSpPr>
                <a:spLocks noChangeArrowheads="1"/>
              </p:cNvSpPr>
              <p:nvPr/>
            </p:nvSpPr>
            <p:spPr bwMode="auto">
              <a:xfrm>
                <a:off x="3916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3" name="Rectangle 1594"/>
              <p:cNvSpPr>
                <a:spLocks noChangeArrowheads="1"/>
              </p:cNvSpPr>
              <p:nvPr/>
            </p:nvSpPr>
            <p:spPr bwMode="auto">
              <a:xfrm>
                <a:off x="4136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4" name="Rectangle 1595"/>
              <p:cNvSpPr>
                <a:spLocks noChangeArrowheads="1"/>
              </p:cNvSpPr>
              <p:nvPr/>
            </p:nvSpPr>
            <p:spPr bwMode="auto">
              <a:xfrm>
                <a:off x="4356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5" name="Rectangle 1596"/>
              <p:cNvSpPr>
                <a:spLocks noChangeArrowheads="1"/>
              </p:cNvSpPr>
              <p:nvPr/>
            </p:nvSpPr>
            <p:spPr bwMode="auto">
              <a:xfrm>
                <a:off x="4576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6" name="Rectangle 1597"/>
              <p:cNvSpPr>
                <a:spLocks noChangeArrowheads="1"/>
              </p:cNvSpPr>
              <p:nvPr/>
            </p:nvSpPr>
            <p:spPr bwMode="auto">
              <a:xfrm>
                <a:off x="4797" y="3270"/>
                <a:ext cx="4" cy="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7" name="Rectangle 1598"/>
              <p:cNvSpPr>
                <a:spLocks noChangeArrowheads="1"/>
              </p:cNvSpPr>
              <p:nvPr/>
            </p:nvSpPr>
            <p:spPr bwMode="auto">
              <a:xfrm>
                <a:off x="4799" y="3356"/>
                <a:ext cx="35" cy="9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8" name="Rectangle 1599"/>
              <p:cNvSpPr>
                <a:spLocks noChangeArrowheads="1"/>
              </p:cNvSpPr>
              <p:nvPr/>
            </p:nvSpPr>
            <p:spPr bwMode="auto">
              <a:xfrm>
                <a:off x="3920" y="3359"/>
                <a:ext cx="218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89" name="Rectangle 1600"/>
              <p:cNvSpPr>
                <a:spLocks noChangeArrowheads="1"/>
              </p:cNvSpPr>
              <p:nvPr/>
            </p:nvSpPr>
            <p:spPr bwMode="auto">
              <a:xfrm>
                <a:off x="3965" y="3359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0" name="Rectangle 1601"/>
              <p:cNvSpPr>
                <a:spLocks noChangeArrowheads="1"/>
              </p:cNvSpPr>
              <p:nvPr/>
            </p:nvSpPr>
            <p:spPr bwMode="auto">
              <a:xfrm>
                <a:off x="4028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1" name="Rectangle 1602"/>
              <p:cNvSpPr>
                <a:spLocks noChangeArrowheads="1"/>
              </p:cNvSpPr>
              <p:nvPr/>
            </p:nvSpPr>
            <p:spPr bwMode="auto">
              <a:xfrm>
                <a:off x="4138" y="3359"/>
                <a:ext cx="220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2" name="Rectangle 1603"/>
              <p:cNvSpPr>
                <a:spLocks noChangeArrowheads="1"/>
              </p:cNvSpPr>
              <p:nvPr/>
            </p:nvSpPr>
            <p:spPr bwMode="auto">
              <a:xfrm>
                <a:off x="4185" y="3359"/>
                <a:ext cx="12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3" name="Rectangle 1604"/>
              <p:cNvSpPr>
                <a:spLocks noChangeArrowheads="1"/>
              </p:cNvSpPr>
              <p:nvPr/>
            </p:nvSpPr>
            <p:spPr bwMode="auto">
              <a:xfrm>
                <a:off x="4248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4" name="Rectangle 1605"/>
              <p:cNvSpPr>
                <a:spLocks noChangeArrowheads="1"/>
              </p:cNvSpPr>
              <p:nvPr/>
            </p:nvSpPr>
            <p:spPr bwMode="auto">
              <a:xfrm>
                <a:off x="4358" y="3359"/>
                <a:ext cx="220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5" name="Rectangle 1606"/>
              <p:cNvSpPr>
                <a:spLocks noChangeArrowheads="1"/>
              </p:cNvSpPr>
              <p:nvPr/>
            </p:nvSpPr>
            <p:spPr bwMode="auto">
              <a:xfrm>
                <a:off x="4405" y="3359"/>
                <a:ext cx="126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6" name="Rectangle 1607"/>
              <p:cNvSpPr>
                <a:spLocks noChangeArrowheads="1"/>
              </p:cNvSpPr>
              <p:nvPr/>
            </p:nvSpPr>
            <p:spPr bwMode="auto">
              <a:xfrm>
                <a:off x="4468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7" name="Rectangle 1608"/>
              <p:cNvSpPr>
                <a:spLocks noChangeArrowheads="1"/>
              </p:cNvSpPr>
              <p:nvPr/>
            </p:nvSpPr>
            <p:spPr bwMode="auto">
              <a:xfrm>
                <a:off x="4578" y="3359"/>
                <a:ext cx="22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8" name="Rectangle 1609"/>
              <p:cNvSpPr>
                <a:spLocks noChangeArrowheads="1"/>
              </p:cNvSpPr>
              <p:nvPr/>
            </p:nvSpPr>
            <p:spPr bwMode="auto">
              <a:xfrm>
                <a:off x="4625" y="3359"/>
                <a:ext cx="127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499" name="Rectangle 1610"/>
              <p:cNvSpPr>
                <a:spLocks noChangeArrowheads="1"/>
              </p:cNvSpPr>
              <p:nvPr/>
            </p:nvSpPr>
            <p:spPr bwMode="auto">
              <a:xfrm>
                <a:off x="4688" y="335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0" name="Rectangle 1611"/>
              <p:cNvSpPr>
                <a:spLocks noChangeArrowheads="1"/>
              </p:cNvSpPr>
              <p:nvPr/>
            </p:nvSpPr>
            <p:spPr bwMode="auto">
              <a:xfrm>
                <a:off x="3916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1" name="Rectangle 1612"/>
              <p:cNvSpPr>
                <a:spLocks noChangeArrowheads="1"/>
              </p:cNvSpPr>
              <p:nvPr/>
            </p:nvSpPr>
            <p:spPr bwMode="auto">
              <a:xfrm>
                <a:off x="3920" y="3356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2" name="Rectangle 1613"/>
              <p:cNvSpPr>
                <a:spLocks noChangeArrowheads="1"/>
              </p:cNvSpPr>
              <p:nvPr/>
            </p:nvSpPr>
            <p:spPr bwMode="auto">
              <a:xfrm>
                <a:off x="4136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503" name="Rectangle 1614"/>
              <p:cNvSpPr>
                <a:spLocks noChangeArrowheads="1"/>
              </p:cNvSpPr>
              <p:nvPr/>
            </p:nvSpPr>
            <p:spPr bwMode="auto">
              <a:xfrm>
                <a:off x="4136" y="335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grpSp>
          <p:nvGrpSpPr>
            <p:cNvPr id="17" name="Group 1816"/>
            <p:cNvGrpSpPr>
              <a:grpSpLocks/>
            </p:cNvGrpSpPr>
            <p:nvPr/>
          </p:nvGrpSpPr>
          <p:grpSpPr bwMode="auto">
            <a:xfrm>
              <a:off x="253" y="3218"/>
              <a:ext cx="6068" cy="549"/>
              <a:chOff x="253" y="3218"/>
              <a:chExt cx="6068" cy="549"/>
            </a:xfrm>
          </p:grpSpPr>
          <p:sp>
            <p:nvSpPr>
              <p:cNvPr id="104" name="Rectangle 1616"/>
              <p:cNvSpPr>
                <a:spLocks noChangeArrowheads="1"/>
              </p:cNvSpPr>
              <p:nvPr/>
            </p:nvSpPr>
            <p:spPr bwMode="auto">
              <a:xfrm>
                <a:off x="4140" y="3356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5" name="Rectangle 1617"/>
              <p:cNvSpPr>
                <a:spLocks noChangeArrowheads="1"/>
              </p:cNvSpPr>
              <p:nvPr/>
            </p:nvSpPr>
            <p:spPr bwMode="auto">
              <a:xfrm>
                <a:off x="4356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6" name="Rectangle 1618"/>
              <p:cNvSpPr>
                <a:spLocks noChangeArrowheads="1"/>
              </p:cNvSpPr>
              <p:nvPr/>
            </p:nvSpPr>
            <p:spPr bwMode="auto">
              <a:xfrm>
                <a:off x="4358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7" name="Rectangle 1619"/>
              <p:cNvSpPr>
                <a:spLocks noChangeArrowheads="1"/>
              </p:cNvSpPr>
              <p:nvPr/>
            </p:nvSpPr>
            <p:spPr bwMode="auto">
              <a:xfrm>
                <a:off x="4360" y="3356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8" name="Rectangle 1620"/>
              <p:cNvSpPr>
                <a:spLocks noChangeArrowheads="1"/>
              </p:cNvSpPr>
              <p:nvPr/>
            </p:nvSpPr>
            <p:spPr bwMode="auto">
              <a:xfrm>
                <a:off x="4576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09" name="Rectangle 1621"/>
              <p:cNvSpPr>
                <a:spLocks noChangeArrowheads="1"/>
              </p:cNvSpPr>
              <p:nvPr/>
            </p:nvSpPr>
            <p:spPr bwMode="auto">
              <a:xfrm>
                <a:off x="4578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0" name="Rectangle 1622"/>
              <p:cNvSpPr>
                <a:spLocks noChangeArrowheads="1"/>
              </p:cNvSpPr>
              <p:nvPr/>
            </p:nvSpPr>
            <p:spPr bwMode="auto">
              <a:xfrm>
                <a:off x="4580" y="3356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1" name="Rectangle 1623"/>
              <p:cNvSpPr>
                <a:spLocks noChangeArrowheads="1"/>
              </p:cNvSpPr>
              <p:nvPr/>
            </p:nvSpPr>
            <p:spPr bwMode="auto">
              <a:xfrm>
                <a:off x="4797" y="3356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2" name="Rectangle 1624"/>
              <p:cNvSpPr>
                <a:spLocks noChangeArrowheads="1"/>
              </p:cNvSpPr>
              <p:nvPr/>
            </p:nvSpPr>
            <p:spPr bwMode="auto">
              <a:xfrm>
                <a:off x="3916" y="3359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3" name="Rectangle 1625"/>
              <p:cNvSpPr>
                <a:spLocks noChangeArrowheads="1"/>
              </p:cNvSpPr>
              <p:nvPr/>
            </p:nvSpPr>
            <p:spPr bwMode="auto">
              <a:xfrm>
                <a:off x="3916" y="3444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4" name="Rectangle 1626"/>
              <p:cNvSpPr>
                <a:spLocks noChangeArrowheads="1"/>
              </p:cNvSpPr>
              <p:nvPr/>
            </p:nvSpPr>
            <p:spPr bwMode="auto">
              <a:xfrm>
                <a:off x="3916" y="3444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5" name="Rectangle 1627"/>
              <p:cNvSpPr>
                <a:spLocks noChangeArrowheads="1"/>
              </p:cNvSpPr>
              <p:nvPr/>
            </p:nvSpPr>
            <p:spPr bwMode="auto">
              <a:xfrm>
                <a:off x="3920" y="3444"/>
                <a:ext cx="21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6" name="Rectangle 1628"/>
              <p:cNvSpPr>
                <a:spLocks noChangeArrowheads="1"/>
              </p:cNvSpPr>
              <p:nvPr/>
            </p:nvSpPr>
            <p:spPr bwMode="auto">
              <a:xfrm>
                <a:off x="4375" y="3444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1629"/>
              <p:cNvSpPr>
                <a:spLocks noChangeArrowheads="1"/>
              </p:cNvSpPr>
              <p:nvPr/>
            </p:nvSpPr>
            <p:spPr bwMode="auto">
              <a:xfrm>
                <a:off x="4883" y="3222"/>
                <a:ext cx="1434" cy="27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8" name="Rectangle 1630"/>
              <p:cNvSpPr>
                <a:spLocks noChangeArrowheads="1"/>
              </p:cNvSpPr>
              <p:nvPr/>
            </p:nvSpPr>
            <p:spPr bwMode="auto">
              <a:xfrm>
                <a:off x="4927" y="3317"/>
                <a:ext cx="1345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19" name="Rectangle 1631"/>
              <p:cNvSpPr>
                <a:spLocks noChangeArrowheads="1"/>
              </p:cNvSpPr>
              <p:nvPr/>
            </p:nvSpPr>
            <p:spPr bwMode="auto">
              <a:xfrm>
                <a:off x="4927" y="3316"/>
                <a:ext cx="808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0" name="Rectangle 1632"/>
              <p:cNvSpPr>
                <a:spLocks noChangeArrowheads="1"/>
              </p:cNvSpPr>
              <p:nvPr/>
            </p:nvSpPr>
            <p:spPr bwMode="auto">
              <a:xfrm>
                <a:off x="4927" y="3319"/>
                <a:ext cx="84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http://www.gob.mx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1633"/>
              <p:cNvSpPr>
                <a:spLocks noChangeArrowheads="1"/>
              </p:cNvSpPr>
              <p:nvPr/>
            </p:nvSpPr>
            <p:spPr bwMode="auto">
              <a:xfrm>
                <a:off x="5709" y="3319"/>
                <a:ext cx="71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/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" name="Rectangle 1634"/>
              <p:cNvSpPr>
                <a:spLocks noChangeArrowheads="1"/>
              </p:cNvSpPr>
              <p:nvPr/>
            </p:nvSpPr>
            <p:spPr bwMode="auto">
              <a:xfrm>
                <a:off x="5735" y="3315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Rectangle 1635"/>
              <p:cNvSpPr>
                <a:spLocks noChangeArrowheads="1"/>
              </p:cNvSpPr>
              <p:nvPr/>
            </p:nvSpPr>
            <p:spPr bwMode="auto">
              <a:xfrm>
                <a:off x="253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4" name="Rectangle 1636"/>
              <p:cNvSpPr>
                <a:spLocks noChangeArrowheads="1"/>
              </p:cNvSpPr>
              <p:nvPr/>
            </p:nvSpPr>
            <p:spPr bwMode="auto">
              <a:xfrm>
                <a:off x="257" y="3218"/>
                <a:ext cx="17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5" name="Rectangle 1637"/>
              <p:cNvSpPr>
                <a:spLocks noChangeArrowheads="1"/>
              </p:cNvSpPr>
              <p:nvPr/>
            </p:nvSpPr>
            <p:spPr bwMode="auto">
              <a:xfrm>
                <a:off x="436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6" name="Rectangle 1638"/>
              <p:cNvSpPr>
                <a:spLocks noChangeArrowheads="1"/>
              </p:cNvSpPr>
              <p:nvPr/>
            </p:nvSpPr>
            <p:spPr bwMode="auto">
              <a:xfrm>
                <a:off x="440" y="3218"/>
                <a:ext cx="1529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7" name="Rectangle 1639"/>
              <p:cNvSpPr>
                <a:spLocks noChangeArrowheads="1"/>
              </p:cNvSpPr>
              <p:nvPr/>
            </p:nvSpPr>
            <p:spPr bwMode="auto">
              <a:xfrm>
                <a:off x="1969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8" name="Rectangle 1640"/>
              <p:cNvSpPr>
                <a:spLocks noChangeArrowheads="1"/>
              </p:cNvSpPr>
              <p:nvPr/>
            </p:nvSpPr>
            <p:spPr bwMode="auto">
              <a:xfrm>
                <a:off x="1973" y="3218"/>
                <a:ext cx="97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29" name="Rectangle 1641"/>
              <p:cNvSpPr>
                <a:spLocks noChangeArrowheads="1"/>
              </p:cNvSpPr>
              <p:nvPr/>
            </p:nvSpPr>
            <p:spPr bwMode="auto">
              <a:xfrm>
                <a:off x="2949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0" name="Rectangle 1642"/>
              <p:cNvSpPr>
                <a:spLocks noChangeArrowheads="1"/>
              </p:cNvSpPr>
              <p:nvPr/>
            </p:nvSpPr>
            <p:spPr bwMode="auto">
              <a:xfrm>
                <a:off x="2953" y="3218"/>
                <a:ext cx="91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1" name="Rectangle 1643"/>
              <p:cNvSpPr>
                <a:spLocks noChangeArrowheads="1"/>
              </p:cNvSpPr>
              <p:nvPr/>
            </p:nvSpPr>
            <p:spPr bwMode="auto">
              <a:xfrm>
                <a:off x="3867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2" name="Rectangle 1644"/>
              <p:cNvSpPr>
                <a:spLocks noChangeArrowheads="1"/>
              </p:cNvSpPr>
              <p:nvPr/>
            </p:nvSpPr>
            <p:spPr bwMode="auto">
              <a:xfrm>
                <a:off x="3871" y="3218"/>
                <a:ext cx="100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3" name="Rectangle 1645"/>
              <p:cNvSpPr>
                <a:spLocks noChangeArrowheads="1"/>
              </p:cNvSpPr>
              <p:nvPr/>
            </p:nvSpPr>
            <p:spPr bwMode="auto">
              <a:xfrm>
                <a:off x="4878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4" name="Rectangle 1646"/>
              <p:cNvSpPr>
                <a:spLocks noChangeArrowheads="1"/>
              </p:cNvSpPr>
              <p:nvPr/>
            </p:nvSpPr>
            <p:spPr bwMode="auto">
              <a:xfrm>
                <a:off x="4882" y="3218"/>
                <a:ext cx="143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5" name="Rectangle 1647"/>
              <p:cNvSpPr>
                <a:spLocks noChangeArrowheads="1"/>
              </p:cNvSpPr>
              <p:nvPr/>
            </p:nvSpPr>
            <p:spPr bwMode="auto">
              <a:xfrm>
                <a:off x="6317" y="3218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6" name="Rectangle 1648"/>
              <p:cNvSpPr>
                <a:spLocks noChangeArrowheads="1"/>
              </p:cNvSpPr>
              <p:nvPr/>
            </p:nvSpPr>
            <p:spPr bwMode="auto">
              <a:xfrm>
                <a:off x="253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7" name="Rectangle 1649"/>
              <p:cNvSpPr>
                <a:spLocks noChangeArrowheads="1"/>
              </p:cNvSpPr>
              <p:nvPr/>
            </p:nvSpPr>
            <p:spPr bwMode="auto">
              <a:xfrm>
                <a:off x="436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8" name="Rectangle 1650"/>
              <p:cNvSpPr>
                <a:spLocks noChangeArrowheads="1"/>
              </p:cNvSpPr>
              <p:nvPr/>
            </p:nvSpPr>
            <p:spPr bwMode="auto">
              <a:xfrm>
                <a:off x="1969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39" name="Rectangle 1651"/>
              <p:cNvSpPr>
                <a:spLocks noChangeArrowheads="1"/>
              </p:cNvSpPr>
              <p:nvPr/>
            </p:nvSpPr>
            <p:spPr bwMode="auto">
              <a:xfrm>
                <a:off x="2949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0" name="Rectangle 1652"/>
              <p:cNvSpPr>
                <a:spLocks noChangeArrowheads="1"/>
              </p:cNvSpPr>
              <p:nvPr/>
            </p:nvSpPr>
            <p:spPr bwMode="auto">
              <a:xfrm>
                <a:off x="3867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1" name="Rectangle 1653"/>
              <p:cNvSpPr>
                <a:spLocks noChangeArrowheads="1"/>
              </p:cNvSpPr>
              <p:nvPr/>
            </p:nvSpPr>
            <p:spPr bwMode="auto">
              <a:xfrm>
                <a:off x="4878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2" name="Rectangle 1654"/>
              <p:cNvSpPr>
                <a:spLocks noChangeArrowheads="1"/>
              </p:cNvSpPr>
              <p:nvPr/>
            </p:nvSpPr>
            <p:spPr bwMode="auto">
              <a:xfrm>
                <a:off x="6317" y="3221"/>
                <a:ext cx="4" cy="27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3" name="Rectangle 1655"/>
              <p:cNvSpPr>
                <a:spLocks noChangeArrowheads="1"/>
              </p:cNvSpPr>
              <p:nvPr/>
            </p:nvSpPr>
            <p:spPr bwMode="auto">
              <a:xfrm>
                <a:off x="258" y="3496"/>
                <a:ext cx="179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4" name="Rectangle 1656"/>
              <p:cNvSpPr>
                <a:spLocks noChangeArrowheads="1"/>
              </p:cNvSpPr>
              <p:nvPr/>
            </p:nvSpPr>
            <p:spPr bwMode="auto">
              <a:xfrm>
                <a:off x="302" y="3589"/>
                <a:ext cx="91" cy="85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5" name="Rectangle 1657"/>
              <p:cNvSpPr>
                <a:spLocks noChangeArrowheads="1"/>
              </p:cNvSpPr>
              <p:nvPr/>
            </p:nvSpPr>
            <p:spPr bwMode="auto">
              <a:xfrm>
                <a:off x="323" y="3587"/>
                <a:ext cx="100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Rectangle 1658"/>
              <p:cNvSpPr>
                <a:spLocks noChangeArrowheads="1"/>
              </p:cNvSpPr>
              <p:nvPr/>
            </p:nvSpPr>
            <p:spPr bwMode="auto">
              <a:xfrm>
                <a:off x="371" y="3587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Rectangle 1659"/>
              <p:cNvSpPr>
                <a:spLocks noChangeArrowheads="1"/>
              </p:cNvSpPr>
              <p:nvPr/>
            </p:nvSpPr>
            <p:spPr bwMode="auto">
              <a:xfrm>
                <a:off x="441" y="3496"/>
                <a:ext cx="1528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8" name="Rectangle 1660"/>
              <p:cNvSpPr>
                <a:spLocks noChangeArrowheads="1"/>
              </p:cNvSpPr>
              <p:nvPr/>
            </p:nvSpPr>
            <p:spPr bwMode="auto">
              <a:xfrm>
                <a:off x="486" y="3551"/>
                <a:ext cx="1438" cy="8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49" name="Rectangle 1661"/>
              <p:cNvSpPr>
                <a:spLocks noChangeArrowheads="1"/>
              </p:cNvSpPr>
              <p:nvPr/>
            </p:nvSpPr>
            <p:spPr bwMode="auto">
              <a:xfrm>
                <a:off x="486" y="3550"/>
                <a:ext cx="1422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0" name="Rectangle 1662"/>
              <p:cNvSpPr>
                <a:spLocks noChangeArrowheads="1"/>
              </p:cNvSpPr>
              <p:nvPr/>
            </p:nvSpPr>
            <p:spPr bwMode="auto">
              <a:xfrm>
                <a:off x="486" y="3553"/>
                <a:ext cx="131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Protección participativa del m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Rectangle 1663"/>
              <p:cNvSpPr>
                <a:spLocks noChangeArrowheads="1"/>
              </p:cNvSpPr>
              <p:nvPr/>
            </p:nvSpPr>
            <p:spPr bwMode="auto">
              <a:xfrm>
                <a:off x="1728" y="3553"/>
                <a:ext cx="254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edio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1664"/>
              <p:cNvSpPr>
                <a:spLocks noChangeArrowheads="1"/>
              </p:cNvSpPr>
              <p:nvPr/>
            </p:nvSpPr>
            <p:spPr bwMode="auto">
              <a:xfrm>
                <a:off x="486" y="3632"/>
                <a:ext cx="1438" cy="80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3" name="Rectangle 1665"/>
              <p:cNvSpPr>
                <a:spLocks noChangeArrowheads="1"/>
              </p:cNvSpPr>
              <p:nvPr/>
            </p:nvSpPr>
            <p:spPr bwMode="auto">
              <a:xfrm>
                <a:off x="486" y="3631"/>
                <a:ext cx="391" cy="8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4" name="Rectangle 1666"/>
              <p:cNvSpPr>
                <a:spLocks noChangeArrowheads="1"/>
              </p:cNvSpPr>
              <p:nvPr/>
            </p:nvSpPr>
            <p:spPr bwMode="auto">
              <a:xfrm>
                <a:off x="486" y="3634"/>
                <a:ext cx="39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ambient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Rectangle 1667"/>
              <p:cNvSpPr>
                <a:spLocks noChangeArrowheads="1"/>
              </p:cNvSpPr>
              <p:nvPr/>
            </p:nvSpPr>
            <p:spPr bwMode="auto">
              <a:xfrm>
                <a:off x="825" y="3634"/>
                <a:ext cx="9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222222"/>
                    </a:solidFill>
                    <a:effectLst/>
                    <a:latin typeface="Arial" pitchFamily="34" charset="0"/>
                    <a:cs typeface="Arial" pitchFamily="34" charset="0"/>
                  </a:rPr>
                  <a:t>e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Rectangle 1668"/>
              <p:cNvSpPr>
                <a:spLocks noChangeArrowheads="1"/>
              </p:cNvSpPr>
              <p:nvPr/>
            </p:nvSpPr>
            <p:spPr bwMode="auto">
              <a:xfrm>
                <a:off x="877" y="3630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" name="Rectangle 1669"/>
              <p:cNvSpPr>
                <a:spLocks noChangeArrowheads="1"/>
              </p:cNvSpPr>
              <p:nvPr/>
            </p:nvSpPr>
            <p:spPr bwMode="auto">
              <a:xfrm>
                <a:off x="1973" y="3496"/>
                <a:ext cx="976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8" name="Rectangle 1670"/>
              <p:cNvSpPr>
                <a:spLocks noChangeArrowheads="1"/>
              </p:cNvSpPr>
              <p:nvPr/>
            </p:nvSpPr>
            <p:spPr bwMode="auto">
              <a:xfrm>
                <a:off x="2902" y="3541"/>
                <a:ext cx="2" cy="88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59" name="Rectangle 1671"/>
              <p:cNvSpPr>
                <a:spLocks noChangeArrowheads="1"/>
              </p:cNvSpPr>
              <p:nvPr/>
            </p:nvSpPr>
            <p:spPr bwMode="auto">
              <a:xfrm>
                <a:off x="2022" y="3544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0" name="Rectangle 1672"/>
              <p:cNvSpPr>
                <a:spLocks noChangeArrowheads="1"/>
              </p:cNvSpPr>
              <p:nvPr/>
            </p:nvSpPr>
            <p:spPr bwMode="auto">
              <a:xfrm>
                <a:off x="2066" y="3544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1" name="Rectangle 1673"/>
              <p:cNvSpPr>
                <a:spLocks noChangeArrowheads="1"/>
              </p:cNvSpPr>
              <p:nvPr/>
            </p:nvSpPr>
            <p:spPr bwMode="auto">
              <a:xfrm>
                <a:off x="2130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1674"/>
              <p:cNvSpPr>
                <a:spLocks noChangeArrowheads="1"/>
              </p:cNvSpPr>
              <p:nvPr/>
            </p:nvSpPr>
            <p:spPr bwMode="auto">
              <a:xfrm>
                <a:off x="2242" y="3544"/>
                <a:ext cx="215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3" name="Rectangle 1675"/>
              <p:cNvSpPr>
                <a:spLocks noChangeArrowheads="1"/>
              </p:cNvSpPr>
              <p:nvPr/>
            </p:nvSpPr>
            <p:spPr bwMode="auto">
              <a:xfrm>
                <a:off x="2286" y="3544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4" name="Rectangle 1676"/>
              <p:cNvSpPr>
                <a:spLocks noChangeArrowheads="1"/>
              </p:cNvSpPr>
              <p:nvPr/>
            </p:nvSpPr>
            <p:spPr bwMode="auto">
              <a:xfrm>
                <a:off x="2349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1677"/>
              <p:cNvSpPr>
                <a:spLocks noChangeArrowheads="1"/>
              </p:cNvSpPr>
              <p:nvPr/>
            </p:nvSpPr>
            <p:spPr bwMode="auto">
              <a:xfrm>
                <a:off x="2461" y="3544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6" name="Rectangle 1678"/>
              <p:cNvSpPr>
                <a:spLocks noChangeArrowheads="1"/>
              </p:cNvSpPr>
              <p:nvPr/>
            </p:nvSpPr>
            <p:spPr bwMode="auto">
              <a:xfrm>
                <a:off x="2506" y="3544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7" name="Rectangle 1679"/>
              <p:cNvSpPr>
                <a:spLocks noChangeArrowheads="1"/>
              </p:cNvSpPr>
              <p:nvPr/>
            </p:nvSpPr>
            <p:spPr bwMode="auto">
              <a:xfrm>
                <a:off x="2569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1680"/>
              <p:cNvSpPr>
                <a:spLocks noChangeArrowheads="1"/>
              </p:cNvSpPr>
              <p:nvPr/>
            </p:nvSpPr>
            <p:spPr bwMode="auto">
              <a:xfrm>
                <a:off x="2681" y="3544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69" name="Rectangle 1681"/>
              <p:cNvSpPr>
                <a:spLocks noChangeArrowheads="1"/>
              </p:cNvSpPr>
              <p:nvPr/>
            </p:nvSpPr>
            <p:spPr bwMode="auto">
              <a:xfrm>
                <a:off x="2726" y="3544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0" name="Rectangle 1682"/>
              <p:cNvSpPr>
                <a:spLocks noChangeArrowheads="1"/>
              </p:cNvSpPr>
              <p:nvPr/>
            </p:nvSpPr>
            <p:spPr bwMode="auto">
              <a:xfrm>
                <a:off x="2789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" name="Rectangle 1683"/>
              <p:cNvSpPr>
                <a:spLocks noChangeArrowheads="1"/>
              </p:cNvSpPr>
              <p:nvPr/>
            </p:nvSpPr>
            <p:spPr bwMode="auto">
              <a:xfrm>
                <a:off x="201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2" name="Rectangle 1684"/>
              <p:cNvSpPr>
                <a:spLocks noChangeArrowheads="1"/>
              </p:cNvSpPr>
              <p:nvPr/>
            </p:nvSpPr>
            <p:spPr bwMode="auto">
              <a:xfrm>
                <a:off x="201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3" name="Rectangle 1685"/>
              <p:cNvSpPr>
                <a:spLocks noChangeArrowheads="1"/>
              </p:cNvSpPr>
              <p:nvPr/>
            </p:nvSpPr>
            <p:spPr bwMode="auto">
              <a:xfrm>
                <a:off x="2022" y="354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4" name="Rectangle 1686"/>
              <p:cNvSpPr>
                <a:spLocks noChangeArrowheads="1"/>
              </p:cNvSpPr>
              <p:nvPr/>
            </p:nvSpPr>
            <p:spPr bwMode="auto">
              <a:xfrm>
                <a:off x="2237" y="354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5" name="Rectangle 1687"/>
              <p:cNvSpPr>
                <a:spLocks noChangeArrowheads="1"/>
              </p:cNvSpPr>
              <p:nvPr/>
            </p:nvSpPr>
            <p:spPr bwMode="auto">
              <a:xfrm>
                <a:off x="2242" y="3541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6" name="Rectangle 1688"/>
              <p:cNvSpPr>
                <a:spLocks noChangeArrowheads="1"/>
              </p:cNvSpPr>
              <p:nvPr/>
            </p:nvSpPr>
            <p:spPr bwMode="auto">
              <a:xfrm>
                <a:off x="2457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7" name="Rectangle 1689"/>
              <p:cNvSpPr>
                <a:spLocks noChangeArrowheads="1"/>
              </p:cNvSpPr>
              <p:nvPr/>
            </p:nvSpPr>
            <p:spPr bwMode="auto">
              <a:xfrm>
                <a:off x="2461" y="3541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8" name="Rectangle 1690"/>
              <p:cNvSpPr>
                <a:spLocks noChangeArrowheads="1"/>
              </p:cNvSpPr>
              <p:nvPr/>
            </p:nvSpPr>
            <p:spPr bwMode="auto">
              <a:xfrm>
                <a:off x="2677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79" name="Rectangle 1691"/>
              <p:cNvSpPr>
                <a:spLocks noChangeArrowheads="1"/>
              </p:cNvSpPr>
              <p:nvPr/>
            </p:nvSpPr>
            <p:spPr bwMode="auto">
              <a:xfrm>
                <a:off x="2681" y="3541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0" name="Rectangle 1692"/>
              <p:cNvSpPr>
                <a:spLocks noChangeArrowheads="1"/>
              </p:cNvSpPr>
              <p:nvPr/>
            </p:nvSpPr>
            <p:spPr bwMode="auto">
              <a:xfrm>
                <a:off x="289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1" name="Rectangle 1693"/>
              <p:cNvSpPr>
                <a:spLocks noChangeArrowheads="1"/>
              </p:cNvSpPr>
              <p:nvPr/>
            </p:nvSpPr>
            <p:spPr bwMode="auto">
              <a:xfrm>
                <a:off x="289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2" name="Rectangle 1694"/>
              <p:cNvSpPr>
                <a:spLocks noChangeArrowheads="1"/>
              </p:cNvSpPr>
              <p:nvPr/>
            </p:nvSpPr>
            <p:spPr bwMode="auto">
              <a:xfrm>
                <a:off x="2018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3" name="Rectangle 1695"/>
              <p:cNvSpPr>
                <a:spLocks noChangeArrowheads="1"/>
              </p:cNvSpPr>
              <p:nvPr/>
            </p:nvSpPr>
            <p:spPr bwMode="auto">
              <a:xfrm>
                <a:off x="2237" y="3544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4" name="Rectangle 1696"/>
              <p:cNvSpPr>
                <a:spLocks noChangeArrowheads="1"/>
              </p:cNvSpPr>
              <p:nvPr/>
            </p:nvSpPr>
            <p:spPr bwMode="auto">
              <a:xfrm>
                <a:off x="2457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5" name="Rectangle 1697"/>
              <p:cNvSpPr>
                <a:spLocks noChangeArrowheads="1"/>
              </p:cNvSpPr>
              <p:nvPr/>
            </p:nvSpPr>
            <p:spPr bwMode="auto">
              <a:xfrm>
                <a:off x="2677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6" name="Rectangle 1698"/>
              <p:cNvSpPr>
                <a:spLocks noChangeArrowheads="1"/>
              </p:cNvSpPr>
              <p:nvPr/>
            </p:nvSpPr>
            <p:spPr bwMode="auto">
              <a:xfrm>
                <a:off x="2898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7" name="Rectangle 1699"/>
              <p:cNvSpPr>
                <a:spLocks noChangeArrowheads="1"/>
              </p:cNvSpPr>
              <p:nvPr/>
            </p:nvSpPr>
            <p:spPr bwMode="auto">
              <a:xfrm>
                <a:off x="2900" y="3629"/>
                <a:ext cx="4" cy="9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8" name="Rectangle 1700"/>
              <p:cNvSpPr>
                <a:spLocks noChangeArrowheads="1"/>
              </p:cNvSpPr>
              <p:nvPr/>
            </p:nvSpPr>
            <p:spPr bwMode="auto">
              <a:xfrm>
                <a:off x="2022" y="3633"/>
                <a:ext cx="215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89" name="Rectangle 1701"/>
              <p:cNvSpPr>
                <a:spLocks noChangeArrowheads="1"/>
              </p:cNvSpPr>
              <p:nvPr/>
            </p:nvSpPr>
            <p:spPr bwMode="auto">
              <a:xfrm>
                <a:off x="2066" y="3633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0" name="Rectangle 1702"/>
              <p:cNvSpPr>
                <a:spLocks noChangeArrowheads="1"/>
              </p:cNvSpPr>
              <p:nvPr/>
            </p:nvSpPr>
            <p:spPr bwMode="auto">
              <a:xfrm>
                <a:off x="2130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Rectangle 1703"/>
              <p:cNvSpPr>
                <a:spLocks noChangeArrowheads="1"/>
              </p:cNvSpPr>
              <p:nvPr/>
            </p:nvSpPr>
            <p:spPr bwMode="auto">
              <a:xfrm>
                <a:off x="2242" y="3633"/>
                <a:ext cx="21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2" name="Rectangle 1704"/>
              <p:cNvSpPr>
                <a:spLocks noChangeArrowheads="1"/>
              </p:cNvSpPr>
              <p:nvPr/>
            </p:nvSpPr>
            <p:spPr bwMode="auto">
              <a:xfrm>
                <a:off x="2286" y="3633"/>
                <a:ext cx="127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3" name="Rectangle 1705"/>
              <p:cNvSpPr>
                <a:spLocks noChangeArrowheads="1"/>
              </p:cNvSpPr>
              <p:nvPr/>
            </p:nvSpPr>
            <p:spPr bwMode="auto">
              <a:xfrm>
                <a:off x="2349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1706"/>
              <p:cNvSpPr>
                <a:spLocks noChangeArrowheads="1"/>
              </p:cNvSpPr>
              <p:nvPr/>
            </p:nvSpPr>
            <p:spPr bwMode="auto">
              <a:xfrm>
                <a:off x="2459" y="3633"/>
                <a:ext cx="220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5" name="Rectangle 1707"/>
              <p:cNvSpPr>
                <a:spLocks noChangeArrowheads="1"/>
              </p:cNvSpPr>
              <p:nvPr/>
            </p:nvSpPr>
            <p:spPr bwMode="auto">
              <a:xfrm>
                <a:off x="2506" y="3633"/>
                <a:ext cx="126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6" name="Rectangle 1708"/>
              <p:cNvSpPr>
                <a:spLocks noChangeArrowheads="1"/>
              </p:cNvSpPr>
              <p:nvPr/>
            </p:nvSpPr>
            <p:spPr bwMode="auto">
              <a:xfrm>
                <a:off x="2569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1709"/>
              <p:cNvSpPr>
                <a:spLocks noChangeArrowheads="1"/>
              </p:cNvSpPr>
              <p:nvPr/>
            </p:nvSpPr>
            <p:spPr bwMode="auto">
              <a:xfrm>
                <a:off x="2679" y="3633"/>
                <a:ext cx="221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8" name="Rectangle 1710"/>
              <p:cNvSpPr>
                <a:spLocks noChangeArrowheads="1"/>
              </p:cNvSpPr>
              <p:nvPr/>
            </p:nvSpPr>
            <p:spPr bwMode="auto">
              <a:xfrm>
                <a:off x="2726" y="3633"/>
                <a:ext cx="127" cy="86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199" name="Rectangle 1711"/>
              <p:cNvSpPr>
                <a:spLocks noChangeArrowheads="1"/>
              </p:cNvSpPr>
              <p:nvPr/>
            </p:nvSpPr>
            <p:spPr bwMode="auto">
              <a:xfrm>
                <a:off x="2789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1712"/>
              <p:cNvSpPr>
                <a:spLocks noChangeArrowheads="1"/>
              </p:cNvSpPr>
              <p:nvPr/>
            </p:nvSpPr>
            <p:spPr bwMode="auto">
              <a:xfrm>
                <a:off x="2018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1" name="Rectangle 1713"/>
              <p:cNvSpPr>
                <a:spLocks noChangeArrowheads="1"/>
              </p:cNvSpPr>
              <p:nvPr/>
            </p:nvSpPr>
            <p:spPr bwMode="auto">
              <a:xfrm>
                <a:off x="2022" y="3629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2" name="Rectangle 1714"/>
              <p:cNvSpPr>
                <a:spLocks noChangeArrowheads="1"/>
              </p:cNvSpPr>
              <p:nvPr/>
            </p:nvSpPr>
            <p:spPr bwMode="auto">
              <a:xfrm>
                <a:off x="2237" y="3629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3" name="Rectangle 1715"/>
              <p:cNvSpPr>
                <a:spLocks noChangeArrowheads="1"/>
              </p:cNvSpPr>
              <p:nvPr/>
            </p:nvSpPr>
            <p:spPr bwMode="auto">
              <a:xfrm>
                <a:off x="2242" y="3629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4" name="Rectangle 1716"/>
              <p:cNvSpPr>
                <a:spLocks noChangeArrowheads="1"/>
              </p:cNvSpPr>
              <p:nvPr/>
            </p:nvSpPr>
            <p:spPr bwMode="auto">
              <a:xfrm>
                <a:off x="2457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5" name="Rectangle 1717"/>
              <p:cNvSpPr>
                <a:spLocks noChangeArrowheads="1"/>
              </p:cNvSpPr>
              <p:nvPr/>
            </p:nvSpPr>
            <p:spPr bwMode="auto">
              <a:xfrm>
                <a:off x="2457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6" name="Rectangle 1718"/>
              <p:cNvSpPr>
                <a:spLocks noChangeArrowheads="1"/>
              </p:cNvSpPr>
              <p:nvPr/>
            </p:nvSpPr>
            <p:spPr bwMode="auto">
              <a:xfrm>
                <a:off x="2461" y="3629"/>
                <a:ext cx="216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7" name="Rectangle 1719"/>
              <p:cNvSpPr>
                <a:spLocks noChangeArrowheads="1"/>
              </p:cNvSpPr>
              <p:nvPr/>
            </p:nvSpPr>
            <p:spPr bwMode="auto">
              <a:xfrm>
                <a:off x="2677" y="3629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8" name="Rectangle 1720"/>
              <p:cNvSpPr>
                <a:spLocks noChangeArrowheads="1"/>
              </p:cNvSpPr>
              <p:nvPr/>
            </p:nvSpPr>
            <p:spPr bwMode="auto">
              <a:xfrm>
                <a:off x="2679" y="3629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09" name="Rectangle 1721"/>
              <p:cNvSpPr>
                <a:spLocks noChangeArrowheads="1"/>
              </p:cNvSpPr>
              <p:nvPr/>
            </p:nvSpPr>
            <p:spPr bwMode="auto">
              <a:xfrm>
                <a:off x="2681" y="3629"/>
                <a:ext cx="217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0" name="Rectangle 1722"/>
              <p:cNvSpPr>
                <a:spLocks noChangeArrowheads="1"/>
              </p:cNvSpPr>
              <p:nvPr/>
            </p:nvSpPr>
            <p:spPr bwMode="auto">
              <a:xfrm>
                <a:off x="2898" y="3629"/>
                <a:ext cx="2" cy="3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1" name="Rectangle 1723"/>
              <p:cNvSpPr>
                <a:spLocks noChangeArrowheads="1"/>
              </p:cNvSpPr>
              <p:nvPr/>
            </p:nvSpPr>
            <p:spPr bwMode="auto">
              <a:xfrm>
                <a:off x="2018" y="3632"/>
                <a:ext cx="4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2" name="Rectangle 1724"/>
              <p:cNvSpPr>
                <a:spLocks noChangeArrowheads="1"/>
              </p:cNvSpPr>
              <p:nvPr/>
            </p:nvSpPr>
            <p:spPr bwMode="auto">
              <a:xfrm>
                <a:off x="2018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3" name="Rectangle 1725"/>
              <p:cNvSpPr>
                <a:spLocks noChangeArrowheads="1"/>
              </p:cNvSpPr>
              <p:nvPr/>
            </p:nvSpPr>
            <p:spPr bwMode="auto">
              <a:xfrm>
                <a:off x="2018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4" name="Rectangle 1726"/>
              <p:cNvSpPr>
                <a:spLocks noChangeArrowheads="1"/>
              </p:cNvSpPr>
              <p:nvPr/>
            </p:nvSpPr>
            <p:spPr bwMode="auto">
              <a:xfrm>
                <a:off x="2022" y="3719"/>
                <a:ext cx="21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5" name="Rectangle 1727"/>
              <p:cNvSpPr>
                <a:spLocks noChangeArrowheads="1"/>
              </p:cNvSpPr>
              <p:nvPr/>
            </p:nvSpPr>
            <p:spPr bwMode="auto">
              <a:xfrm>
                <a:off x="2237" y="3632"/>
                <a:ext cx="5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6" name="Rectangle 1728"/>
              <p:cNvSpPr>
                <a:spLocks noChangeArrowheads="1"/>
              </p:cNvSpPr>
              <p:nvPr/>
            </p:nvSpPr>
            <p:spPr bwMode="auto">
              <a:xfrm>
                <a:off x="2237" y="3719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7" name="Rectangle 1729"/>
              <p:cNvSpPr>
                <a:spLocks noChangeArrowheads="1"/>
              </p:cNvSpPr>
              <p:nvPr/>
            </p:nvSpPr>
            <p:spPr bwMode="auto">
              <a:xfrm>
                <a:off x="2242" y="3719"/>
                <a:ext cx="217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18" name="Rectangle 1730"/>
              <p:cNvSpPr>
                <a:spLocks noChangeArrowheads="1"/>
              </p:cNvSpPr>
              <p:nvPr/>
            </p:nvSpPr>
            <p:spPr bwMode="auto">
              <a:xfrm>
                <a:off x="2460" y="3719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" name="Rectangle 1731"/>
              <p:cNvSpPr>
                <a:spLocks noChangeArrowheads="1"/>
              </p:cNvSpPr>
              <p:nvPr/>
            </p:nvSpPr>
            <p:spPr bwMode="auto">
              <a:xfrm>
                <a:off x="2953" y="3496"/>
                <a:ext cx="915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0" name="Rectangle 1732"/>
              <p:cNvSpPr>
                <a:spLocks noChangeArrowheads="1"/>
              </p:cNvSpPr>
              <p:nvPr/>
            </p:nvSpPr>
            <p:spPr bwMode="auto">
              <a:xfrm>
                <a:off x="3002" y="3544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1" name="Rectangle 1733"/>
              <p:cNvSpPr>
                <a:spLocks noChangeArrowheads="1"/>
              </p:cNvSpPr>
              <p:nvPr/>
            </p:nvSpPr>
            <p:spPr bwMode="auto">
              <a:xfrm>
                <a:off x="3046" y="3544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2" name="Rectangle 1734"/>
              <p:cNvSpPr>
                <a:spLocks noChangeArrowheads="1"/>
              </p:cNvSpPr>
              <p:nvPr/>
            </p:nvSpPr>
            <p:spPr bwMode="auto">
              <a:xfrm>
                <a:off x="3101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1735"/>
              <p:cNvSpPr>
                <a:spLocks noChangeArrowheads="1"/>
              </p:cNvSpPr>
              <p:nvPr/>
            </p:nvSpPr>
            <p:spPr bwMode="auto">
              <a:xfrm>
                <a:off x="3207" y="3544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4" name="Rectangle 1736"/>
              <p:cNvSpPr>
                <a:spLocks noChangeArrowheads="1"/>
              </p:cNvSpPr>
              <p:nvPr/>
            </p:nvSpPr>
            <p:spPr bwMode="auto">
              <a:xfrm>
                <a:off x="3252" y="3544"/>
                <a:ext cx="11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5" name="Rectangle 1737"/>
              <p:cNvSpPr>
                <a:spLocks noChangeArrowheads="1"/>
              </p:cNvSpPr>
              <p:nvPr/>
            </p:nvSpPr>
            <p:spPr bwMode="auto">
              <a:xfrm>
                <a:off x="3308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1738"/>
              <p:cNvSpPr>
                <a:spLocks noChangeArrowheads="1"/>
              </p:cNvSpPr>
              <p:nvPr/>
            </p:nvSpPr>
            <p:spPr bwMode="auto">
              <a:xfrm>
                <a:off x="3412" y="3544"/>
                <a:ext cx="200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7" name="Rectangle 1739"/>
              <p:cNvSpPr>
                <a:spLocks noChangeArrowheads="1"/>
              </p:cNvSpPr>
              <p:nvPr/>
            </p:nvSpPr>
            <p:spPr bwMode="auto">
              <a:xfrm>
                <a:off x="3456" y="3544"/>
                <a:ext cx="112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28" name="Rectangle 1740"/>
              <p:cNvSpPr>
                <a:spLocks noChangeArrowheads="1"/>
              </p:cNvSpPr>
              <p:nvPr/>
            </p:nvSpPr>
            <p:spPr bwMode="auto">
              <a:xfrm>
                <a:off x="3512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1741"/>
              <p:cNvSpPr>
                <a:spLocks noChangeArrowheads="1"/>
              </p:cNvSpPr>
              <p:nvPr/>
            </p:nvSpPr>
            <p:spPr bwMode="auto">
              <a:xfrm>
                <a:off x="3618" y="3544"/>
                <a:ext cx="201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0" name="Rectangle 1742"/>
              <p:cNvSpPr>
                <a:spLocks noChangeArrowheads="1"/>
              </p:cNvSpPr>
              <p:nvPr/>
            </p:nvSpPr>
            <p:spPr bwMode="auto">
              <a:xfrm>
                <a:off x="3661" y="3544"/>
                <a:ext cx="113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1" name="Rectangle 1743"/>
              <p:cNvSpPr>
                <a:spLocks noChangeArrowheads="1"/>
              </p:cNvSpPr>
              <p:nvPr/>
            </p:nvSpPr>
            <p:spPr bwMode="auto">
              <a:xfrm>
                <a:off x="3717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1744"/>
              <p:cNvSpPr>
                <a:spLocks noChangeArrowheads="1"/>
              </p:cNvSpPr>
              <p:nvPr/>
            </p:nvSpPr>
            <p:spPr bwMode="auto">
              <a:xfrm>
                <a:off x="299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3" name="Rectangle 1745"/>
              <p:cNvSpPr>
                <a:spLocks noChangeArrowheads="1"/>
              </p:cNvSpPr>
              <p:nvPr/>
            </p:nvSpPr>
            <p:spPr bwMode="auto">
              <a:xfrm>
                <a:off x="299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4" name="Rectangle 1746"/>
              <p:cNvSpPr>
                <a:spLocks noChangeArrowheads="1"/>
              </p:cNvSpPr>
              <p:nvPr/>
            </p:nvSpPr>
            <p:spPr bwMode="auto">
              <a:xfrm>
                <a:off x="3002" y="354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5" name="Rectangle 1747"/>
              <p:cNvSpPr>
                <a:spLocks noChangeArrowheads="1"/>
              </p:cNvSpPr>
              <p:nvPr/>
            </p:nvSpPr>
            <p:spPr bwMode="auto">
              <a:xfrm>
                <a:off x="3203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6" name="Rectangle 1748"/>
              <p:cNvSpPr>
                <a:spLocks noChangeArrowheads="1"/>
              </p:cNvSpPr>
              <p:nvPr/>
            </p:nvSpPr>
            <p:spPr bwMode="auto">
              <a:xfrm>
                <a:off x="3207" y="3541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7" name="Rectangle 1749"/>
              <p:cNvSpPr>
                <a:spLocks noChangeArrowheads="1"/>
              </p:cNvSpPr>
              <p:nvPr/>
            </p:nvSpPr>
            <p:spPr bwMode="auto">
              <a:xfrm>
                <a:off x="3408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8" name="Rectangle 1750"/>
              <p:cNvSpPr>
                <a:spLocks noChangeArrowheads="1"/>
              </p:cNvSpPr>
              <p:nvPr/>
            </p:nvSpPr>
            <p:spPr bwMode="auto">
              <a:xfrm>
                <a:off x="3412" y="3541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39" name="Rectangle 1751"/>
              <p:cNvSpPr>
                <a:spLocks noChangeArrowheads="1"/>
              </p:cNvSpPr>
              <p:nvPr/>
            </p:nvSpPr>
            <p:spPr bwMode="auto">
              <a:xfrm>
                <a:off x="3612" y="3541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0" name="Rectangle 1752"/>
              <p:cNvSpPr>
                <a:spLocks noChangeArrowheads="1"/>
              </p:cNvSpPr>
              <p:nvPr/>
            </p:nvSpPr>
            <p:spPr bwMode="auto">
              <a:xfrm>
                <a:off x="3617" y="3541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1" name="Rectangle 1753"/>
              <p:cNvSpPr>
                <a:spLocks noChangeArrowheads="1"/>
              </p:cNvSpPr>
              <p:nvPr/>
            </p:nvSpPr>
            <p:spPr bwMode="auto">
              <a:xfrm>
                <a:off x="3819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2" name="Rectangle 1754"/>
              <p:cNvSpPr>
                <a:spLocks noChangeArrowheads="1"/>
              </p:cNvSpPr>
              <p:nvPr/>
            </p:nvSpPr>
            <p:spPr bwMode="auto">
              <a:xfrm>
                <a:off x="3819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3" name="Rectangle 1755"/>
              <p:cNvSpPr>
                <a:spLocks noChangeArrowheads="1"/>
              </p:cNvSpPr>
              <p:nvPr/>
            </p:nvSpPr>
            <p:spPr bwMode="auto">
              <a:xfrm>
                <a:off x="2998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4" name="Rectangle 1756"/>
              <p:cNvSpPr>
                <a:spLocks noChangeArrowheads="1"/>
              </p:cNvSpPr>
              <p:nvPr/>
            </p:nvSpPr>
            <p:spPr bwMode="auto">
              <a:xfrm>
                <a:off x="3203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5" name="Rectangle 1757"/>
              <p:cNvSpPr>
                <a:spLocks noChangeArrowheads="1"/>
              </p:cNvSpPr>
              <p:nvPr/>
            </p:nvSpPr>
            <p:spPr bwMode="auto">
              <a:xfrm>
                <a:off x="3408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6" name="Rectangle 1758"/>
              <p:cNvSpPr>
                <a:spLocks noChangeArrowheads="1"/>
              </p:cNvSpPr>
              <p:nvPr/>
            </p:nvSpPr>
            <p:spPr bwMode="auto">
              <a:xfrm>
                <a:off x="3612" y="3544"/>
                <a:ext cx="5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7" name="Rectangle 1759"/>
              <p:cNvSpPr>
                <a:spLocks noChangeArrowheads="1"/>
              </p:cNvSpPr>
              <p:nvPr/>
            </p:nvSpPr>
            <p:spPr bwMode="auto">
              <a:xfrm>
                <a:off x="3819" y="3544"/>
                <a:ext cx="4" cy="8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8" name="Rectangle 1760"/>
              <p:cNvSpPr>
                <a:spLocks noChangeArrowheads="1"/>
              </p:cNvSpPr>
              <p:nvPr/>
            </p:nvSpPr>
            <p:spPr bwMode="auto">
              <a:xfrm>
                <a:off x="3002" y="3633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49" name="Rectangle 1761"/>
              <p:cNvSpPr>
                <a:spLocks noChangeArrowheads="1"/>
              </p:cNvSpPr>
              <p:nvPr/>
            </p:nvSpPr>
            <p:spPr bwMode="auto">
              <a:xfrm>
                <a:off x="3046" y="3633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0" name="Rectangle 1762"/>
              <p:cNvSpPr>
                <a:spLocks noChangeArrowheads="1"/>
              </p:cNvSpPr>
              <p:nvPr/>
            </p:nvSpPr>
            <p:spPr bwMode="auto">
              <a:xfrm>
                <a:off x="3101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" name="Rectangle 1763"/>
              <p:cNvSpPr>
                <a:spLocks noChangeArrowheads="1"/>
              </p:cNvSpPr>
              <p:nvPr/>
            </p:nvSpPr>
            <p:spPr bwMode="auto">
              <a:xfrm>
                <a:off x="3207" y="3633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2" name="Rectangle 1764"/>
              <p:cNvSpPr>
                <a:spLocks noChangeArrowheads="1"/>
              </p:cNvSpPr>
              <p:nvPr/>
            </p:nvSpPr>
            <p:spPr bwMode="auto">
              <a:xfrm>
                <a:off x="3252" y="3633"/>
                <a:ext cx="11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3" name="Rectangle 1765"/>
              <p:cNvSpPr>
                <a:spLocks noChangeArrowheads="1"/>
              </p:cNvSpPr>
              <p:nvPr/>
            </p:nvSpPr>
            <p:spPr bwMode="auto">
              <a:xfrm>
                <a:off x="3308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" name="Rectangle 1766"/>
              <p:cNvSpPr>
                <a:spLocks noChangeArrowheads="1"/>
              </p:cNvSpPr>
              <p:nvPr/>
            </p:nvSpPr>
            <p:spPr bwMode="auto">
              <a:xfrm>
                <a:off x="3412" y="3633"/>
                <a:ext cx="200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5" name="Rectangle 1767"/>
              <p:cNvSpPr>
                <a:spLocks noChangeArrowheads="1"/>
              </p:cNvSpPr>
              <p:nvPr/>
            </p:nvSpPr>
            <p:spPr bwMode="auto">
              <a:xfrm>
                <a:off x="3456" y="3633"/>
                <a:ext cx="112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6" name="Rectangle 1768"/>
              <p:cNvSpPr>
                <a:spLocks noChangeArrowheads="1"/>
              </p:cNvSpPr>
              <p:nvPr/>
            </p:nvSpPr>
            <p:spPr bwMode="auto">
              <a:xfrm>
                <a:off x="3512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Rectangle 1769"/>
              <p:cNvSpPr>
                <a:spLocks noChangeArrowheads="1"/>
              </p:cNvSpPr>
              <p:nvPr/>
            </p:nvSpPr>
            <p:spPr bwMode="auto">
              <a:xfrm>
                <a:off x="3618" y="3633"/>
                <a:ext cx="201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8" name="Rectangle 1770"/>
              <p:cNvSpPr>
                <a:spLocks noChangeArrowheads="1"/>
              </p:cNvSpPr>
              <p:nvPr/>
            </p:nvSpPr>
            <p:spPr bwMode="auto">
              <a:xfrm>
                <a:off x="3661" y="3633"/>
                <a:ext cx="113" cy="8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59" name="Rectangle 1771"/>
              <p:cNvSpPr>
                <a:spLocks noChangeArrowheads="1"/>
              </p:cNvSpPr>
              <p:nvPr/>
            </p:nvSpPr>
            <p:spPr bwMode="auto">
              <a:xfrm>
                <a:off x="3717" y="3632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1772"/>
              <p:cNvSpPr>
                <a:spLocks noChangeArrowheads="1"/>
              </p:cNvSpPr>
              <p:nvPr/>
            </p:nvSpPr>
            <p:spPr bwMode="auto">
              <a:xfrm>
                <a:off x="2998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1" name="Rectangle 1773"/>
              <p:cNvSpPr>
                <a:spLocks noChangeArrowheads="1"/>
              </p:cNvSpPr>
              <p:nvPr/>
            </p:nvSpPr>
            <p:spPr bwMode="auto">
              <a:xfrm>
                <a:off x="3002" y="3629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2" name="Rectangle 1774"/>
              <p:cNvSpPr>
                <a:spLocks noChangeArrowheads="1"/>
              </p:cNvSpPr>
              <p:nvPr/>
            </p:nvSpPr>
            <p:spPr bwMode="auto">
              <a:xfrm>
                <a:off x="3203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3" name="Rectangle 1775"/>
              <p:cNvSpPr>
                <a:spLocks noChangeArrowheads="1"/>
              </p:cNvSpPr>
              <p:nvPr/>
            </p:nvSpPr>
            <p:spPr bwMode="auto">
              <a:xfrm>
                <a:off x="3207" y="3629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4" name="Rectangle 1776"/>
              <p:cNvSpPr>
                <a:spLocks noChangeArrowheads="1"/>
              </p:cNvSpPr>
              <p:nvPr/>
            </p:nvSpPr>
            <p:spPr bwMode="auto">
              <a:xfrm>
                <a:off x="3408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5" name="Rectangle 1777"/>
              <p:cNvSpPr>
                <a:spLocks noChangeArrowheads="1"/>
              </p:cNvSpPr>
              <p:nvPr/>
            </p:nvSpPr>
            <p:spPr bwMode="auto">
              <a:xfrm>
                <a:off x="3412" y="3629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6" name="Rectangle 1778"/>
              <p:cNvSpPr>
                <a:spLocks noChangeArrowheads="1"/>
              </p:cNvSpPr>
              <p:nvPr/>
            </p:nvSpPr>
            <p:spPr bwMode="auto">
              <a:xfrm>
                <a:off x="3612" y="3629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7" name="Rectangle 1779"/>
              <p:cNvSpPr>
                <a:spLocks noChangeArrowheads="1"/>
              </p:cNvSpPr>
              <p:nvPr/>
            </p:nvSpPr>
            <p:spPr bwMode="auto">
              <a:xfrm>
                <a:off x="3617" y="3629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8" name="Rectangle 1780"/>
              <p:cNvSpPr>
                <a:spLocks noChangeArrowheads="1"/>
              </p:cNvSpPr>
              <p:nvPr/>
            </p:nvSpPr>
            <p:spPr bwMode="auto">
              <a:xfrm>
                <a:off x="3819" y="362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69" name="Rectangle 1781"/>
              <p:cNvSpPr>
                <a:spLocks noChangeArrowheads="1"/>
              </p:cNvSpPr>
              <p:nvPr/>
            </p:nvSpPr>
            <p:spPr bwMode="auto">
              <a:xfrm>
                <a:off x="2998" y="3632"/>
                <a:ext cx="4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0" name="Rectangle 1782"/>
              <p:cNvSpPr>
                <a:spLocks noChangeArrowheads="1"/>
              </p:cNvSpPr>
              <p:nvPr/>
            </p:nvSpPr>
            <p:spPr bwMode="auto">
              <a:xfrm>
                <a:off x="2998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1" name="Rectangle 1783"/>
              <p:cNvSpPr>
                <a:spLocks noChangeArrowheads="1"/>
              </p:cNvSpPr>
              <p:nvPr/>
            </p:nvSpPr>
            <p:spPr bwMode="auto">
              <a:xfrm>
                <a:off x="2998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2" name="Rectangle 1784"/>
              <p:cNvSpPr>
                <a:spLocks noChangeArrowheads="1"/>
              </p:cNvSpPr>
              <p:nvPr/>
            </p:nvSpPr>
            <p:spPr bwMode="auto">
              <a:xfrm>
                <a:off x="3002" y="3719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3" name="Rectangle 1785"/>
              <p:cNvSpPr>
                <a:spLocks noChangeArrowheads="1"/>
              </p:cNvSpPr>
              <p:nvPr/>
            </p:nvSpPr>
            <p:spPr bwMode="auto">
              <a:xfrm>
                <a:off x="3203" y="3632"/>
                <a:ext cx="4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4" name="Rectangle 1786"/>
              <p:cNvSpPr>
                <a:spLocks noChangeArrowheads="1"/>
              </p:cNvSpPr>
              <p:nvPr/>
            </p:nvSpPr>
            <p:spPr bwMode="auto">
              <a:xfrm>
                <a:off x="3203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5" name="Rectangle 1787"/>
              <p:cNvSpPr>
                <a:spLocks noChangeArrowheads="1"/>
              </p:cNvSpPr>
              <p:nvPr/>
            </p:nvSpPr>
            <p:spPr bwMode="auto">
              <a:xfrm>
                <a:off x="3207" y="3719"/>
                <a:ext cx="20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6" name="Rectangle 1788"/>
              <p:cNvSpPr>
                <a:spLocks noChangeArrowheads="1"/>
              </p:cNvSpPr>
              <p:nvPr/>
            </p:nvSpPr>
            <p:spPr bwMode="auto">
              <a:xfrm>
                <a:off x="3408" y="3632"/>
                <a:ext cx="4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7" name="Rectangle 1789"/>
              <p:cNvSpPr>
                <a:spLocks noChangeArrowheads="1"/>
              </p:cNvSpPr>
              <p:nvPr/>
            </p:nvSpPr>
            <p:spPr bwMode="auto">
              <a:xfrm>
                <a:off x="3408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8" name="Rectangle 1790"/>
              <p:cNvSpPr>
                <a:spLocks noChangeArrowheads="1"/>
              </p:cNvSpPr>
              <p:nvPr/>
            </p:nvSpPr>
            <p:spPr bwMode="auto">
              <a:xfrm>
                <a:off x="3412" y="3719"/>
                <a:ext cx="200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79" name="Rectangle 1791"/>
              <p:cNvSpPr>
                <a:spLocks noChangeArrowheads="1"/>
              </p:cNvSpPr>
              <p:nvPr/>
            </p:nvSpPr>
            <p:spPr bwMode="auto">
              <a:xfrm>
                <a:off x="3612" y="3632"/>
                <a:ext cx="5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0" name="Rectangle 1792"/>
              <p:cNvSpPr>
                <a:spLocks noChangeArrowheads="1"/>
              </p:cNvSpPr>
              <p:nvPr/>
            </p:nvSpPr>
            <p:spPr bwMode="auto">
              <a:xfrm>
                <a:off x="3612" y="3719"/>
                <a:ext cx="5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1" name="Rectangle 1793"/>
              <p:cNvSpPr>
                <a:spLocks noChangeArrowheads="1"/>
              </p:cNvSpPr>
              <p:nvPr/>
            </p:nvSpPr>
            <p:spPr bwMode="auto">
              <a:xfrm>
                <a:off x="3617" y="3719"/>
                <a:ext cx="20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2" name="Rectangle 1794"/>
              <p:cNvSpPr>
                <a:spLocks noChangeArrowheads="1"/>
              </p:cNvSpPr>
              <p:nvPr/>
            </p:nvSpPr>
            <p:spPr bwMode="auto">
              <a:xfrm>
                <a:off x="3819" y="3632"/>
                <a:ext cx="4" cy="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3" name="Rectangle 1795"/>
              <p:cNvSpPr>
                <a:spLocks noChangeArrowheads="1"/>
              </p:cNvSpPr>
              <p:nvPr/>
            </p:nvSpPr>
            <p:spPr bwMode="auto">
              <a:xfrm>
                <a:off x="3819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4" name="Rectangle 1796"/>
              <p:cNvSpPr>
                <a:spLocks noChangeArrowheads="1"/>
              </p:cNvSpPr>
              <p:nvPr/>
            </p:nvSpPr>
            <p:spPr bwMode="auto">
              <a:xfrm>
                <a:off x="3819" y="3719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5" name="Rectangle 1797"/>
              <p:cNvSpPr>
                <a:spLocks noChangeArrowheads="1"/>
              </p:cNvSpPr>
              <p:nvPr/>
            </p:nvSpPr>
            <p:spPr bwMode="auto">
              <a:xfrm>
                <a:off x="3410" y="3719"/>
                <a:ext cx="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" name="Rectangle 1798"/>
              <p:cNvSpPr>
                <a:spLocks noChangeArrowheads="1"/>
              </p:cNvSpPr>
              <p:nvPr/>
            </p:nvSpPr>
            <p:spPr bwMode="auto">
              <a:xfrm>
                <a:off x="3872" y="3496"/>
                <a:ext cx="1007" cy="271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7" name="Rectangle 1799"/>
              <p:cNvSpPr>
                <a:spLocks noChangeArrowheads="1"/>
              </p:cNvSpPr>
              <p:nvPr/>
            </p:nvSpPr>
            <p:spPr bwMode="auto">
              <a:xfrm>
                <a:off x="4801" y="3541"/>
                <a:ext cx="33" cy="88"/>
              </a:xfrm>
              <a:prstGeom prst="rect">
                <a:avLst/>
              </a:prstGeom>
              <a:solidFill>
                <a:srgbClr val="DAEE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8" name="Rectangle 1800"/>
              <p:cNvSpPr>
                <a:spLocks noChangeArrowheads="1"/>
              </p:cNvSpPr>
              <p:nvPr/>
            </p:nvSpPr>
            <p:spPr bwMode="auto">
              <a:xfrm>
                <a:off x="3920" y="3544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89" name="Rectangle 1801"/>
              <p:cNvSpPr>
                <a:spLocks noChangeArrowheads="1"/>
              </p:cNvSpPr>
              <p:nvPr/>
            </p:nvSpPr>
            <p:spPr bwMode="auto">
              <a:xfrm>
                <a:off x="3965" y="3544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0" name="Rectangle 1802"/>
              <p:cNvSpPr>
                <a:spLocks noChangeArrowheads="1"/>
              </p:cNvSpPr>
              <p:nvPr/>
            </p:nvSpPr>
            <p:spPr bwMode="auto">
              <a:xfrm>
                <a:off x="4028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1" name="Rectangle 1803"/>
              <p:cNvSpPr>
                <a:spLocks noChangeArrowheads="1"/>
              </p:cNvSpPr>
              <p:nvPr/>
            </p:nvSpPr>
            <p:spPr bwMode="auto">
              <a:xfrm>
                <a:off x="4140" y="3544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2" name="Rectangle 1804"/>
              <p:cNvSpPr>
                <a:spLocks noChangeArrowheads="1"/>
              </p:cNvSpPr>
              <p:nvPr/>
            </p:nvSpPr>
            <p:spPr bwMode="auto">
              <a:xfrm>
                <a:off x="4185" y="3544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3" name="Rectangle 1805"/>
              <p:cNvSpPr>
                <a:spLocks noChangeArrowheads="1"/>
              </p:cNvSpPr>
              <p:nvPr/>
            </p:nvSpPr>
            <p:spPr bwMode="auto">
              <a:xfrm>
                <a:off x="4248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Rectangle 1806"/>
              <p:cNvSpPr>
                <a:spLocks noChangeArrowheads="1"/>
              </p:cNvSpPr>
              <p:nvPr/>
            </p:nvSpPr>
            <p:spPr bwMode="auto">
              <a:xfrm>
                <a:off x="4360" y="3544"/>
                <a:ext cx="21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5" name="Rectangle 1807"/>
              <p:cNvSpPr>
                <a:spLocks noChangeArrowheads="1"/>
              </p:cNvSpPr>
              <p:nvPr/>
            </p:nvSpPr>
            <p:spPr bwMode="auto">
              <a:xfrm>
                <a:off x="4405" y="3544"/>
                <a:ext cx="126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6" name="Rectangle 1808"/>
              <p:cNvSpPr>
                <a:spLocks noChangeArrowheads="1"/>
              </p:cNvSpPr>
              <p:nvPr/>
            </p:nvSpPr>
            <p:spPr bwMode="auto">
              <a:xfrm>
                <a:off x="4468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" name="Rectangle 1809"/>
              <p:cNvSpPr>
                <a:spLocks noChangeArrowheads="1"/>
              </p:cNvSpPr>
              <p:nvPr/>
            </p:nvSpPr>
            <p:spPr bwMode="auto">
              <a:xfrm>
                <a:off x="4580" y="3544"/>
                <a:ext cx="21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8" name="Rectangle 1810"/>
              <p:cNvSpPr>
                <a:spLocks noChangeArrowheads="1"/>
              </p:cNvSpPr>
              <p:nvPr/>
            </p:nvSpPr>
            <p:spPr bwMode="auto">
              <a:xfrm>
                <a:off x="4625" y="3544"/>
                <a:ext cx="127" cy="8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299" name="Rectangle 1811"/>
              <p:cNvSpPr>
                <a:spLocks noChangeArrowheads="1"/>
              </p:cNvSpPr>
              <p:nvPr/>
            </p:nvSpPr>
            <p:spPr bwMode="auto">
              <a:xfrm>
                <a:off x="4688" y="3543"/>
                <a:ext cx="73" cy="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altLang="es-PE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s-PE" alt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1812"/>
              <p:cNvSpPr>
                <a:spLocks noChangeArrowheads="1"/>
              </p:cNvSpPr>
              <p:nvPr/>
            </p:nvSpPr>
            <p:spPr bwMode="auto">
              <a:xfrm>
                <a:off x="3916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01" name="Rectangle 1813"/>
              <p:cNvSpPr>
                <a:spLocks noChangeArrowheads="1"/>
              </p:cNvSpPr>
              <p:nvPr/>
            </p:nvSpPr>
            <p:spPr bwMode="auto">
              <a:xfrm>
                <a:off x="3916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02" name="Rectangle 1814"/>
              <p:cNvSpPr>
                <a:spLocks noChangeArrowheads="1"/>
              </p:cNvSpPr>
              <p:nvPr/>
            </p:nvSpPr>
            <p:spPr bwMode="auto">
              <a:xfrm>
                <a:off x="3920" y="3541"/>
                <a:ext cx="216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  <p:sp>
            <p:nvSpPr>
              <p:cNvPr id="303" name="Rectangle 1815"/>
              <p:cNvSpPr>
                <a:spLocks noChangeArrowheads="1"/>
              </p:cNvSpPr>
              <p:nvPr/>
            </p:nvSpPr>
            <p:spPr bwMode="auto">
              <a:xfrm>
                <a:off x="4136" y="354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PE"/>
              </a:p>
            </p:txBody>
          </p:sp>
        </p:grpSp>
        <p:sp>
          <p:nvSpPr>
            <p:cNvPr id="18" name="Rectangle 1817"/>
            <p:cNvSpPr>
              <a:spLocks noChangeArrowheads="1"/>
            </p:cNvSpPr>
            <p:nvPr/>
          </p:nvSpPr>
          <p:spPr bwMode="auto">
            <a:xfrm>
              <a:off x="4140" y="3541"/>
              <a:ext cx="21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9" name="Rectangle 1818"/>
            <p:cNvSpPr>
              <a:spLocks noChangeArrowheads="1"/>
            </p:cNvSpPr>
            <p:nvPr/>
          </p:nvSpPr>
          <p:spPr bwMode="auto">
            <a:xfrm>
              <a:off x="4356" y="3541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0" name="Rectangle 1819"/>
            <p:cNvSpPr>
              <a:spLocks noChangeArrowheads="1"/>
            </p:cNvSpPr>
            <p:nvPr/>
          </p:nvSpPr>
          <p:spPr bwMode="auto">
            <a:xfrm>
              <a:off x="4360" y="3541"/>
              <a:ext cx="21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1" name="Rectangle 1820"/>
            <p:cNvSpPr>
              <a:spLocks noChangeArrowheads="1"/>
            </p:cNvSpPr>
            <p:nvPr/>
          </p:nvSpPr>
          <p:spPr bwMode="auto">
            <a:xfrm>
              <a:off x="4576" y="3541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2" name="Rectangle 1821"/>
            <p:cNvSpPr>
              <a:spLocks noChangeArrowheads="1"/>
            </p:cNvSpPr>
            <p:nvPr/>
          </p:nvSpPr>
          <p:spPr bwMode="auto">
            <a:xfrm>
              <a:off x="4580" y="3541"/>
              <a:ext cx="217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3" name="Rectangle 1822"/>
            <p:cNvSpPr>
              <a:spLocks noChangeArrowheads="1"/>
            </p:cNvSpPr>
            <p:nvPr/>
          </p:nvSpPr>
          <p:spPr bwMode="auto">
            <a:xfrm>
              <a:off x="4797" y="3541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4" name="Rectangle 1823"/>
            <p:cNvSpPr>
              <a:spLocks noChangeArrowheads="1"/>
            </p:cNvSpPr>
            <p:nvPr/>
          </p:nvSpPr>
          <p:spPr bwMode="auto">
            <a:xfrm>
              <a:off x="4797" y="3541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5" name="Rectangle 1824"/>
            <p:cNvSpPr>
              <a:spLocks noChangeArrowheads="1"/>
            </p:cNvSpPr>
            <p:nvPr/>
          </p:nvSpPr>
          <p:spPr bwMode="auto">
            <a:xfrm>
              <a:off x="3916" y="3544"/>
              <a:ext cx="4" cy="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6" name="Rectangle 1825"/>
            <p:cNvSpPr>
              <a:spLocks noChangeArrowheads="1"/>
            </p:cNvSpPr>
            <p:nvPr/>
          </p:nvSpPr>
          <p:spPr bwMode="auto">
            <a:xfrm>
              <a:off x="4136" y="3544"/>
              <a:ext cx="4" cy="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7" name="Rectangle 1826"/>
            <p:cNvSpPr>
              <a:spLocks noChangeArrowheads="1"/>
            </p:cNvSpPr>
            <p:nvPr/>
          </p:nvSpPr>
          <p:spPr bwMode="auto">
            <a:xfrm>
              <a:off x="4356" y="3544"/>
              <a:ext cx="4" cy="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8" name="Rectangle 1827"/>
            <p:cNvSpPr>
              <a:spLocks noChangeArrowheads="1"/>
            </p:cNvSpPr>
            <p:nvPr/>
          </p:nvSpPr>
          <p:spPr bwMode="auto">
            <a:xfrm>
              <a:off x="4576" y="3544"/>
              <a:ext cx="4" cy="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29" name="Rectangle 1828"/>
            <p:cNvSpPr>
              <a:spLocks noChangeArrowheads="1"/>
            </p:cNvSpPr>
            <p:nvPr/>
          </p:nvSpPr>
          <p:spPr bwMode="auto">
            <a:xfrm>
              <a:off x="4797" y="3544"/>
              <a:ext cx="4" cy="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0" name="Rectangle 1829"/>
            <p:cNvSpPr>
              <a:spLocks noChangeArrowheads="1"/>
            </p:cNvSpPr>
            <p:nvPr/>
          </p:nvSpPr>
          <p:spPr bwMode="auto">
            <a:xfrm>
              <a:off x="4799" y="3629"/>
              <a:ext cx="35" cy="93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1" name="Rectangle 1830"/>
            <p:cNvSpPr>
              <a:spLocks noChangeArrowheads="1"/>
            </p:cNvSpPr>
            <p:nvPr/>
          </p:nvSpPr>
          <p:spPr bwMode="auto">
            <a:xfrm>
              <a:off x="3920" y="3633"/>
              <a:ext cx="216" cy="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2" name="Rectangle 1831"/>
            <p:cNvSpPr>
              <a:spLocks noChangeArrowheads="1"/>
            </p:cNvSpPr>
            <p:nvPr/>
          </p:nvSpPr>
          <p:spPr bwMode="auto">
            <a:xfrm>
              <a:off x="3965" y="3633"/>
              <a:ext cx="127" cy="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3" name="Rectangle 1832"/>
            <p:cNvSpPr>
              <a:spLocks noChangeArrowheads="1"/>
            </p:cNvSpPr>
            <p:nvPr/>
          </p:nvSpPr>
          <p:spPr bwMode="auto">
            <a:xfrm>
              <a:off x="4028" y="3632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1833"/>
            <p:cNvSpPr>
              <a:spLocks noChangeArrowheads="1"/>
            </p:cNvSpPr>
            <p:nvPr/>
          </p:nvSpPr>
          <p:spPr bwMode="auto">
            <a:xfrm>
              <a:off x="4140" y="3633"/>
              <a:ext cx="218" cy="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5" name="Rectangle 1834"/>
            <p:cNvSpPr>
              <a:spLocks noChangeArrowheads="1"/>
            </p:cNvSpPr>
            <p:nvPr/>
          </p:nvSpPr>
          <p:spPr bwMode="auto">
            <a:xfrm>
              <a:off x="4185" y="3633"/>
              <a:ext cx="126" cy="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6" name="Rectangle 1835"/>
            <p:cNvSpPr>
              <a:spLocks noChangeArrowheads="1"/>
            </p:cNvSpPr>
            <p:nvPr/>
          </p:nvSpPr>
          <p:spPr bwMode="auto">
            <a:xfrm>
              <a:off x="4248" y="3632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1836"/>
            <p:cNvSpPr>
              <a:spLocks noChangeArrowheads="1"/>
            </p:cNvSpPr>
            <p:nvPr/>
          </p:nvSpPr>
          <p:spPr bwMode="auto">
            <a:xfrm>
              <a:off x="4358" y="3633"/>
              <a:ext cx="220" cy="86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8" name="Rectangle 1837"/>
            <p:cNvSpPr>
              <a:spLocks noChangeArrowheads="1"/>
            </p:cNvSpPr>
            <p:nvPr/>
          </p:nvSpPr>
          <p:spPr bwMode="auto">
            <a:xfrm>
              <a:off x="4405" y="3633"/>
              <a:ext cx="126" cy="86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39" name="Rectangle 1838"/>
            <p:cNvSpPr>
              <a:spLocks noChangeArrowheads="1"/>
            </p:cNvSpPr>
            <p:nvPr/>
          </p:nvSpPr>
          <p:spPr bwMode="auto">
            <a:xfrm>
              <a:off x="4468" y="3632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1839"/>
            <p:cNvSpPr>
              <a:spLocks noChangeArrowheads="1"/>
            </p:cNvSpPr>
            <p:nvPr/>
          </p:nvSpPr>
          <p:spPr bwMode="auto">
            <a:xfrm>
              <a:off x="4578" y="3633"/>
              <a:ext cx="221" cy="86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1" name="Rectangle 1840"/>
            <p:cNvSpPr>
              <a:spLocks noChangeArrowheads="1"/>
            </p:cNvSpPr>
            <p:nvPr/>
          </p:nvSpPr>
          <p:spPr bwMode="auto">
            <a:xfrm>
              <a:off x="4625" y="3633"/>
              <a:ext cx="127" cy="86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2" name="Rectangle 1841"/>
            <p:cNvSpPr>
              <a:spLocks noChangeArrowheads="1"/>
            </p:cNvSpPr>
            <p:nvPr/>
          </p:nvSpPr>
          <p:spPr bwMode="auto">
            <a:xfrm>
              <a:off x="4688" y="3632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1842"/>
            <p:cNvSpPr>
              <a:spLocks noChangeArrowheads="1"/>
            </p:cNvSpPr>
            <p:nvPr/>
          </p:nvSpPr>
          <p:spPr bwMode="auto">
            <a:xfrm>
              <a:off x="3916" y="362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4" name="Rectangle 1843"/>
            <p:cNvSpPr>
              <a:spLocks noChangeArrowheads="1"/>
            </p:cNvSpPr>
            <p:nvPr/>
          </p:nvSpPr>
          <p:spPr bwMode="auto">
            <a:xfrm>
              <a:off x="3920" y="3629"/>
              <a:ext cx="21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5" name="Rectangle 1844"/>
            <p:cNvSpPr>
              <a:spLocks noChangeArrowheads="1"/>
            </p:cNvSpPr>
            <p:nvPr/>
          </p:nvSpPr>
          <p:spPr bwMode="auto">
            <a:xfrm>
              <a:off x="4136" y="362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6" name="Rectangle 1845"/>
            <p:cNvSpPr>
              <a:spLocks noChangeArrowheads="1"/>
            </p:cNvSpPr>
            <p:nvPr/>
          </p:nvSpPr>
          <p:spPr bwMode="auto">
            <a:xfrm>
              <a:off x="4140" y="3629"/>
              <a:ext cx="21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7" name="Rectangle 1846"/>
            <p:cNvSpPr>
              <a:spLocks noChangeArrowheads="1"/>
            </p:cNvSpPr>
            <p:nvPr/>
          </p:nvSpPr>
          <p:spPr bwMode="auto">
            <a:xfrm>
              <a:off x="4356" y="362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8" name="Rectangle 1847"/>
            <p:cNvSpPr>
              <a:spLocks noChangeArrowheads="1"/>
            </p:cNvSpPr>
            <p:nvPr/>
          </p:nvSpPr>
          <p:spPr bwMode="auto">
            <a:xfrm>
              <a:off x="4356" y="362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49" name="Rectangle 1848"/>
            <p:cNvSpPr>
              <a:spLocks noChangeArrowheads="1"/>
            </p:cNvSpPr>
            <p:nvPr/>
          </p:nvSpPr>
          <p:spPr bwMode="auto">
            <a:xfrm>
              <a:off x="4360" y="3629"/>
              <a:ext cx="216" cy="3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0" name="Rectangle 1849"/>
            <p:cNvSpPr>
              <a:spLocks noChangeArrowheads="1"/>
            </p:cNvSpPr>
            <p:nvPr/>
          </p:nvSpPr>
          <p:spPr bwMode="auto">
            <a:xfrm>
              <a:off x="4576" y="3629"/>
              <a:ext cx="2" cy="3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1" name="Rectangle 1850"/>
            <p:cNvSpPr>
              <a:spLocks noChangeArrowheads="1"/>
            </p:cNvSpPr>
            <p:nvPr/>
          </p:nvSpPr>
          <p:spPr bwMode="auto">
            <a:xfrm>
              <a:off x="4578" y="3629"/>
              <a:ext cx="2" cy="3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2" name="Rectangle 1851"/>
            <p:cNvSpPr>
              <a:spLocks noChangeArrowheads="1"/>
            </p:cNvSpPr>
            <p:nvPr/>
          </p:nvSpPr>
          <p:spPr bwMode="auto">
            <a:xfrm>
              <a:off x="4580" y="3629"/>
              <a:ext cx="217" cy="3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3" name="Rectangle 1852"/>
            <p:cNvSpPr>
              <a:spLocks noChangeArrowheads="1"/>
            </p:cNvSpPr>
            <p:nvPr/>
          </p:nvSpPr>
          <p:spPr bwMode="auto">
            <a:xfrm>
              <a:off x="4797" y="3629"/>
              <a:ext cx="2" cy="3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4" name="Rectangle 1853"/>
            <p:cNvSpPr>
              <a:spLocks noChangeArrowheads="1"/>
            </p:cNvSpPr>
            <p:nvPr/>
          </p:nvSpPr>
          <p:spPr bwMode="auto">
            <a:xfrm>
              <a:off x="3916" y="3632"/>
              <a:ext cx="4" cy="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5" name="Rectangle 1854"/>
            <p:cNvSpPr>
              <a:spLocks noChangeArrowheads="1"/>
            </p:cNvSpPr>
            <p:nvPr/>
          </p:nvSpPr>
          <p:spPr bwMode="auto">
            <a:xfrm>
              <a:off x="3916" y="371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6" name="Rectangle 1855"/>
            <p:cNvSpPr>
              <a:spLocks noChangeArrowheads="1"/>
            </p:cNvSpPr>
            <p:nvPr/>
          </p:nvSpPr>
          <p:spPr bwMode="auto">
            <a:xfrm>
              <a:off x="3916" y="371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7" name="Rectangle 1856"/>
            <p:cNvSpPr>
              <a:spLocks noChangeArrowheads="1"/>
            </p:cNvSpPr>
            <p:nvPr/>
          </p:nvSpPr>
          <p:spPr bwMode="auto">
            <a:xfrm>
              <a:off x="3920" y="3719"/>
              <a:ext cx="21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8" name="Rectangle 1857"/>
            <p:cNvSpPr>
              <a:spLocks noChangeArrowheads="1"/>
            </p:cNvSpPr>
            <p:nvPr/>
          </p:nvSpPr>
          <p:spPr bwMode="auto">
            <a:xfrm>
              <a:off x="4136" y="3632"/>
              <a:ext cx="4" cy="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59" name="Rectangle 1858"/>
            <p:cNvSpPr>
              <a:spLocks noChangeArrowheads="1"/>
            </p:cNvSpPr>
            <p:nvPr/>
          </p:nvSpPr>
          <p:spPr bwMode="auto">
            <a:xfrm>
              <a:off x="4136" y="3719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0" name="Rectangle 1859"/>
            <p:cNvSpPr>
              <a:spLocks noChangeArrowheads="1"/>
            </p:cNvSpPr>
            <p:nvPr/>
          </p:nvSpPr>
          <p:spPr bwMode="auto">
            <a:xfrm>
              <a:off x="4140" y="3719"/>
              <a:ext cx="21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1" name="Rectangle 1860"/>
            <p:cNvSpPr>
              <a:spLocks noChangeArrowheads="1"/>
            </p:cNvSpPr>
            <p:nvPr/>
          </p:nvSpPr>
          <p:spPr bwMode="auto">
            <a:xfrm>
              <a:off x="4375" y="3719"/>
              <a:ext cx="7" cy="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1861"/>
            <p:cNvSpPr>
              <a:spLocks noChangeArrowheads="1"/>
            </p:cNvSpPr>
            <p:nvPr/>
          </p:nvSpPr>
          <p:spPr bwMode="auto">
            <a:xfrm>
              <a:off x="4883" y="3496"/>
              <a:ext cx="1434" cy="271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3" name="Rectangle 1862"/>
            <p:cNvSpPr>
              <a:spLocks noChangeArrowheads="1"/>
            </p:cNvSpPr>
            <p:nvPr/>
          </p:nvSpPr>
          <p:spPr bwMode="auto">
            <a:xfrm>
              <a:off x="4927" y="3591"/>
              <a:ext cx="1345" cy="80"/>
            </a:xfrm>
            <a:prstGeom prst="rect">
              <a:avLst/>
            </a:prstGeom>
            <a:solidFill>
              <a:srgbClr val="DAEE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4" name="Rectangle 1863"/>
            <p:cNvSpPr>
              <a:spLocks noChangeArrowheads="1"/>
            </p:cNvSpPr>
            <p:nvPr/>
          </p:nvSpPr>
          <p:spPr bwMode="auto">
            <a:xfrm>
              <a:off x="4927" y="3590"/>
              <a:ext cx="808" cy="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5" name="Rectangle 1864"/>
            <p:cNvSpPr>
              <a:spLocks noChangeArrowheads="1"/>
            </p:cNvSpPr>
            <p:nvPr/>
          </p:nvSpPr>
          <p:spPr bwMode="auto">
            <a:xfrm>
              <a:off x="4927" y="3593"/>
              <a:ext cx="84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http://www.gob.mx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Rectangle 1865"/>
            <p:cNvSpPr>
              <a:spLocks noChangeArrowheads="1"/>
            </p:cNvSpPr>
            <p:nvPr/>
          </p:nvSpPr>
          <p:spPr bwMode="auto">
            <a:xfrm>
              <a:off x="5709" y="3593"/>
              <a:ext cx="7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/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1866"/>
            <p:cNvSpPr>
              <a:spLocks noChangeArrowheads="1"/>
            </p:cNvSpPr>
            <p:nvPr/>
          </p:nvSpPr>
          <p:spPr bwMode="auto">
            <a:xfrm>
              <a:off x="5735" y="3589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1867"/>
            <p:cNvSpPr>
              <a:spLocks noChangeArrowheads="1"/>
            </p:cNvSpPr>
            <p:nvPr/>
          </p:nvSpPr>
          <p:spPr bwMode="auto">
            <a:xfrm>
              <a:off x="253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69" name="Rectangle 1868"/>
            <p:cNvSpPr>
              <a:spLocks noChangeArrowheads="1"/>
            </p:cNvSpPr>
            <p:nvPr/>
          </p:nvSpPr>
          <p:spPr bwMode="auto">
            <a:xfrm>
              <a:off x="257" y="3492"/>
              <a:ext cx="17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0" name="Rectangle 1869"/>
            <p:cNvSpPr>
              <a:spLocks noChangeArrowheads="1"/>
            </p:cNvSpPr>
            <p:nvPr/>
          </p:nvSpPr>
          <p:spPr bwMode="auto">
            <a:xfrm>
              <a:off x="436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1" name="Rectangle 1870"/>
            <p:cNvSpPr>
              <a:spLocks noChangeArrowheads="1"/>
            </p:cNvSpPr>
            <p:nvPr/>
          </p:nvSpPr>
          <p:spPr bwMode="auto">
            <a:xfrm>
              <a:off x="440" y="3492"/>
              <a:ext cx="152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2" name="Rectangle 1871"/>
            <p:cNvSpPr>
              <a:spLocks noChangeArrowheads="1"/>
            </p:cNvSpPr>
            <p:nvPr/>
          </p:nvSpPr>
          <p:spPr bwMode="auto">
            <a:xfrm>
              <a:off x="1969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3" name="Rectangle 1872"/>
            <p:cNvSpPr>
              <a:spLocks noChangeArrowheads="1"/>
            </p:cNvSpPr>
            <p:nvPr/>
          </p:nvSpPr>
          <p:spPr bwMode="auto">
            <a:xfrm>
              <a:off x="1973" y="3492"/>
              <a:ext cx="97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4" name="Rectangle 1873"/>
            <p:cNvSpPr>
              <a:spLocks noChangeArrowheads="1"/>
            </p:cNvSpPr>
            <p:nvPr/>
          </p:nvSpPr>
          <p:spPr bwMode="auto">
            <a:xfrm>
              <a:off x="2949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5" name="Rectangle 1874"/>
            <p:cNvSpPr>
              <a:spLocks noChangeArrowheads="1"/>
            </p:cNvSpPr>
            <p:nvPr/>
          </p:nvSpPr>
          <p:spPr bwMode="auto">
            <a:xfrm>
              <a:off x="2953" y="3492"/>
              <a:ext cx="91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6" name="Rectangle 1875"/>
            <p:cNvSpPr>
              <a:spLocks noChangeArrowheads="1"/>
            </p:cNvSpPr>
            <p:nvPr/>
          </p:nvSpPr>
          <p:spPr bwMode="auto">
            <a:xfrm>
              <a:off x="3867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7" name="Rectangle 1876"/>
            <p:cNvSpPr>
              <a:spLocks noChangeArrowheads="1"/>
            </p:cNvSpPr>
            <p:nvPr/>
          </p:nvSpPr>
          <p:spPr bwMode="auto">
            <a:xfrm>
              <a:off x="3871" y="3492"/>
              <a:ext cx="1007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8" name="Rectangle 1877"/>
            <p:cNvSpPr>
              <a:spLocks noChangeArrowheads="1"/>
            </p:cNvSpPr>
            <p:nvPr/>
          </p:nvSpPr>
          <p:spPr bwMode="auto">
            <a:xfrm>
              <a:off x="4878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79" name="Rectangle 1878"/>
            <p:cNvSpPr>
              <a:spLocks noChangeArrowheads="1"/>
            </p:cNvSpPr>
            <p:nvPr/>
          </p:nvSpPr>
          <p:spPr bwMode="auto">
            <a:xfrm>
              <a:off x="4882" y="3492"/>
              <a:ext cx="143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0" name="Rectangle 1879"/>
            <p:cNvSpPr>
              <a:spLocks noChangeArrowheads="1"/>
            </p:cNvSpPr>
            <p:nvPr/>
          </p:nvSpPr>
          <p:spPr bwMode="auto">
            <a:xfrm>
              <a:off x="6317" y="3492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1" name="Rectangle 1880"/>
            <p:cNvSpPr>
              <a:spLocks noChangeArrowheads="1"/>
            </p:cNvSpPr>
            <p:nvPr/>
          </p:nvSpPr>
          <p:spPr bwMode="auto">
            <a:xfrm>
              <a:off x="253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2" name="Rectangle 1881"/>
            <p:cNvSpPr>
              <a:spLocks noChangeArrowheads="1"/>
            </p:cNvSpPr>
            <p:nvPr/>
          </p:nvSpPr>
          <p:spPr bwMode="auto">
            <a:xfrm>
              <a:off x="253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3" name="Rectangle 1882"/>
            <p:cNvSpPr>
              <a:spLocks noChangeArrowheads="1"/>
            </p:cNvSpPr>
            <p:nvPr/>
          </p:nvSpPr>
          <p:spPr bwMode="auto">
            <a:xfrm>
              <a:off x="253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4" name="Rectangle 1883"/>
            <p:cNvSpPr>
              <a:spLocks noChangeArrowheads="1"/>
            </p:cNvSpPr>
            <p:nvPr/>
          </p:nvSpPr>
          <p:spPr bwMode="auto">
            <a:xfrm>
              <a:off x="257" y="3767"/>
              <a:ext cx="17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5" name="Rectangle 1884"/>
            <p:cNvSpPr>
              <a:spLocks noChangeArrowheads="1"/>
            </p:cNvSpPr>
            <p:nvPr/>
          </p:nvSpPr>
          <p:spPr bwMode="auto">
            <a:xfrm>
              <a:off x="436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6" name="Rectangle 1885"/>
            <p:cNvSpPr>
              <a:spLocks noChangeArrowheads="1"/>
            </p:cNvSpPr>
            <p:nvPr/>
          </p:nvSpPr>
          <p:spPr bwMode="auto">
            <a:xfrm>
              <a:off x="436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7" name="Rectangle 1886"/>
            <p:cNvSpPr>
              <a:spLocks noChangeArrowheads="1"/>
            </p:cNvSpPr>
            <p:nvPr/>
          </p:nvSpPr>
          <p:spPr bwMode="auto">
            <a:xfrm>
              <a:off x="440" y="3767"/>
              <a:ext cx="152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8" name="Rectangle 1887"/>
            <p:cNvSpPr>
              <a:spLocks noChangeArrowheads="1"/>
            </p:cNvSpPr>
            <p:nvPr/>
          </p:nvSpPr>
          <p:spPr bwMode="auto">
            <a:xfrm>
              <a:off x="1969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89" name="Rectangle 1888"/>
            <p:cNvSpPr>
              <a:spLocks noChangeArrowheads="1"/>
            </p:cNvSpPr>
            <p:nvPr/>
          </p:nvSpPr>
          <p:spPr bwMode="auto">
            <a:xfrm>
              <a:off x="1969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0" name="Rectangle 1889"/>
            <p:cNvSpPr>
              <a:spLocks noChangeArrowheads="1"/>
            </p:cNvSpPr>
            <p:nvPr/>
          </p:nvSpPr>
          <p:spPr bwMode="auto">
            <a:xfrm>
              <a:off x="1973" y="3767"/>
              <a:ext cx="97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1" name="Rectangle 1890"/>
            <p:cNvSpPr>
              <a:spLocks noChangeArrowheads="1"/>
            </p:cNvSpPr>
            <p:nvPr/>
          </p:nvSpPr>
          <p:spPr bwMode="auto">
            <a:xfrm>
              <a:off x="2949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2" name="Rectangle 1891"/>
            <p:cNvSpPr>
              <a:spLocks noChangeArrowheads="1"/>
            </p:cNvSpPr>
            <p:nvPr/>
          </p:nvSpPr>
          <p:spPr bwMode="auto">
            <a:xfrm>
              <a:off x="2949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3" name="Rectangle 1892"/>
            <p:cNvSpPr>
              <a:spLocks noChangeArrowheads="1"/>
            </p:cNvSpPr>
            <p:nvPr/>
          </p:nvSpPr>
          <p:spPr bwMode="auto">
            <a:xfrm>
              <a:off x="2953" y="3767"/>
              <a:ext cx="91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4" name="Rectangle 1893"/>
            <p:cNvSpPr>
              <a:spLocks noChangeArrowheads="1"/>
            </p:cNvSpPr>
            <p:nvPr/>
          </p:nvSpPr>
          <p:spPr bwMode="auto">
            <a:xfrm>
              <a:off x="3867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5" name="Rectangle 1894"/>
            <p:cNvSpPr>
              <a:spLocks noChangeArrowheads="1"/>
            </p:cNvSpPr>
            <p:nvPr/>
          </p:nvSpPr>
          <p:spPr bwMode="auto">
            <a:xfrm>
              <a:off x="3867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6" name="Rectangle 1895"/>
            <p:cNvSpPr>
              <a:spLocks noChangeArrowheads="1"/>
            </p:cNvSpPr>
            <p:nvPr/>
          </p:nvSpPr>
          <p:spPr bwMode="auto">
            <a:xfrm>
              <a:off x="3871" y="3767"/>
              <a:ext cx="1007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7" name="Rectangle 1896"/>
            <p:cNvSpPr>
              <a:spLocks noChangeArrowheads="1"/>
            </p:cNvSpPr>
            <p:nvPr/>
          </p:nvSpPr>
          <p:spPr bwMode="auto">
            <a:xfrm>
              <a:off x="4878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8" name="Rectangle 1897"/>
            <p:cNvSpPr>
              <a:spLocks noChangeArrowheads="1"/>
            </p:cNvSpPr>
            <p:nvPr/>
          </p:nvSpPr>
          <p:spPr bwMode="auto">
            <a:xfrm>
              <a:off x="4878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99" name="Rectangle 1898"/>
            <p:cNvSpPr>
              <a:spLocks noChangeArrowheads="1"/>
            </p:cNvSpPr>
            <p:nvPr/>
          </p:nvSpPr>
          <p:spPr bwMode="auto">
            <a:xfrm>
              <a:off x="4882" y="3767"/>
              <a:ext cx="1435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00" name="Rectangle 1899"/>
            <p:cNvSpPr>
              <a:spLocks noChangeArrowheads="1"/>
            </p:cNvSpPr>
            <p:nvPr/>
          </p:nvSpPr>
          <p:spPr bwMode="auto">
            <a:xfrm>
              <a:off x="6317" y="3496"/>
              <a:ext cx="4" cy="2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01" name="Rectangle 1900"/>
            <p:cNvSpPr>
              <a:spLocks noChangeArrowheads="1"/>
            </p:cNvSpPr>
            <p:nvPr/>
          </p:nvSpPr>
          <p:spPr bwMode="auto">
            <a:xfrm>
              <a:off x="6317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02" name="Rectangle 1901"/>
            <p:cNvSpPr>
              <a:spLocks noChangeArrowheads="1"/>
            </p:cNvSpPr>
            <p:nvPr/>
          </p:nvSpPr>
          <p:spPr bwMode="auto">
            <a:xfrm>
              <a:off x="6317" y="3767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03" name="Rectangle 1902"/>
            <p:cNvSpPr>
              <a:spLocks noChangeArrowheads="1"/>
            </p:cNvSpPr>
            <p:nvPr/>
          </p:nvSpPr>
          <p:spPr bwMode="auto">
            <a:xfrm>
              <a:off x="623" y="3769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PE" altLang="es-P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s-PE" alt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9132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10"/>
          <p:cNvSpPr txBox="1">
            <a:spLocks noGrp="1"/>
          </p:cNvSpPr>
          <p:nvPr>
            <p:ph type="title"/>
          </p:nvPr>
        </p:nvSpPr>
        <p:spPr>
          <a:xfrm>
            <a:off x="4799856" y="404664"/>
            <a:ext cx="6843191" cy="4320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tabLst>
                <a:tab pos="600075" algn="l"/>
              </a:tabLs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Iniciativas de Gobierno Abierto  Pre Priorizadas</a:t>
            </a:r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 </a:t>
            </a:r>
            <a:endParaRPr sz="4400" b="0" i="0" u="none" strike="noStrike" cap="none" dirty="0">
              <a:solidFill>
                <a:schemeClr val="dk1"/>
              </a:solidFill>
              <a:latin typeface="Andalus" panose="02020603050405020304" pitchFamily="18" charset="-78"/>
              <a:cs typeface="Andalus" panose="02020603050405020304" pitchFamily="18" charset="-78"/>
              <a:sym typeface="Open Sans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34848"/>
              </p:ext>
            </p:extLst>
          </p:nvPr>
        </p:nvGraphicFramePr>
        <p:xfrm>
          <a:off x="551384" y="1196746"/>
          <a:ext cx="11377263" cy="53176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2208"/>
                <a:gridCol w="3384376"/>
                <a:gridCol w="6120679"/>
              </a:tblGrid>
              <a:tr h="114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COMPROMISO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INICIATIVA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14135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Mejorar  los niveles  de Transparencia y acceso a Información Publica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Trabajo y Promoción del Empleo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Sistema de Información Laboral </a:t>
                      </a:r>
                      <a:r>
                        <a:rPr lang="es-PE" sz="850" dirty="0" smtClean="0">
                          <a:effectLst/>
                        </a:rPr>
                        <a:t>- LIS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>
                          <a:effectLst/>
                        </a:rPr>
                        <a:t>Interconexión entre la Oferta y la Demanda Laboral</a:t>
                      </a:r>
                      <a:endParaRPr lang="es-PE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Absolución de consultas online en </a:t>
                      </a:r>
                      <a:r>
                        <a:rPr lang="es-PE" sz="850" dirty="0" smtClean="0">
                          <a:effectLst/>
                        </a:rPr>
                        <a:t>Materia Laboral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81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Transporte y Comunicaciones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Implementación de mecanismos de </a:t>
                      </a:r>
                      <a:r>
                        <a:rPr lang="es-PE" sz="850" dirty="0" smtClean="0">
                          <a:effectLst/>
                        </a:rPr>
                        <a:t>Transparencia en </a:t>
                      </a:r>
                      <a:r>
                        <a:rPr lang="es-PE" sz="850" dirty="0">
                          <a:effectLst/>
                        </a:rPr>
                        <a:t>relación a los </a:t>
                      </a:r>
                      <a:r>
                        <a:rPr lang="es-PE" sz="850" dirty="0" smtClean="0">
                          <a:effectLst/>
                        </a:rPr>
                        <a:t>Servicios de Transporte.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Canal Informativo Ciudadano Seguro con Educación Vial al día.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455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de Defensa Nacional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¿Y dónde está el delito?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39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de Infraestructura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Aplicativo de </a:t>
                      </a:r>
                      <a:r>
                        <a:rPr lang="es-PE" sz="850" dirty="0" smtClean="0">
                          <a:effectLst/>
                        </a:rPr>
                        <a:t>Seguimiento de Proyectos y Actividades de Mantenimiento Vial en </a:t>
                      </a:r>
                      <a:r>
                        <a:rPr lang="es-PE" sz="850" dirty="0">
                          <a:effectLst/>
                        </a:rPr>
                        <a:t>la Región La Libertad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Promover la Participación y la Vigilancia Ciudadana.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Vivienda y Saneamiento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Monitoreo de los </a:t>
                      </a:r>
                      <a:r>
                        <a:rPr lang="es-PE" sz="850" dirty="0" smtClean="0">
                          <a:effectLst/>
                        </a:rPr>
                        <a:t>Servicios de Agua y Saneamiento en </a:t>
                      </a:r>
                      <a:r>
                        <a:rPr lang="es-PE" sz="850" dirty="0">
                          <a:effectLst/>
                        </a:rPr>
                        <a:t>La Libertad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del Medio Ambiente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Manejo adecuado de Residuos Sólidos Municipales en La Libertad.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Proyecto Especial Chavimochic.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Sostenibilidad de Cuenca Hídrica de rio Santa, Proyecto Especial "Chavimochic"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26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Salud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Mejora del acceso a </a:t>
                      </a:r>
                      <a:r>
                        <a:rPr lang="es-PE" sz="850" dirty="0" smtClean="0">
                          <a:effectLst/>
                        </a:rPr>
                        <a:t>Medicamentos a </a:t>
                      </a:r>
                      <a:r>
                        <a:rPr lang="es-PE" sz="850" dirty="0">
                          <a:effectLst/>
                        </a:rPr>
                        <a:t>bajos precios mediante el uso de las Tecnologías de Información y Comunicación (TIC) a nivel regional.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Educación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Mejora del proceso de incorporación de </a:t>
                      </a:r>
                      <a:r>
                        <a:rPr lang="es-PE" sz="850" dirty="0" smtClean="0">
                          <a:effectLst/>
                        </a:rPr>
                        <a:t>Plazas Docentes a </a:t>
                      </a:r>
                      <a:r>
                        <a:rPr lang="es-PE" sz="850" dirty="0">
                          <a:effectLst/>
                        </a:rPr>
                        <a:t>nivel regional.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040">
                <a:tc row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>
                          <a:effectLst/>
                        </a:rPr>
                        <a:t>Impulsar el Gobierno Electrónico y la mejorar en la Calidad del Servicio.</a:t>
                      </a:r>
                      <a:endParaRPr lang="es-PE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Salud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Mejoramiento de la satisfacción del </a:t>
                      </a:r>
                      <a:r>
                        <a:rPr lang="es-PE" sz="850" dirty="0" smtClean="0">
                          <a:effectLst/>
                        </a:rPr>
                        <a:t>Usuario Externo a </a:t>
                      </a:r>
                      <a:r>
                        <a:rPr lang="es-PE" sz="850" dirty="0">
                          <a:effectLst/>
                        </a:rPr>
                        <a:t>través de citas, referencias, contra referencias e historias clínicas en los Establecimientos de Salud, dentro de un Sistema de la Gerencia en Línea de La Libertad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Desarrollo e Inclusión Social.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Información Social. Región La Libertad.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Proyecto Especial Chavimochic.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Información sobre Agua. Trujillo Metropolitano.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26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Administración y Adjudicación de Terrenos - GRAAT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Sistema para automatizar el levantamiento de Información Catastral de pueblos rústicos y brindar información en beneficio de los ciudadanos.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35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Gerencia Regional de Agricultura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 err="1" smtClean="0">
                          <a:effectLst/>
                        </a:rPr>
                        <a:t>Getihiclima</a:t>
                      </a:r>
                      <a:r>
                        <a:rPr lang="es-PE" sz="850" dirty="0" smtClean="0">
                          <a:effectLst/>
                        </a:rPr>
                        <a:t> </a:t>
                      </a:r>
                      <a:r>
                        <a:rPr lang="es-PE" sz="850" dirty="0">
                          <a:effectLst/>
                        </a:rPr>
                        <a:t>- Agricultura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35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 err="1" smtClean="0">
                          <a:effectLst/>
                        </a:rPr>
                        <a:t>Nutrisanagro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35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 err="1" smtClean="0">
                          <a:effectLst/>
                        </a:rPr>
                        <a:t>Mercaagro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135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>
                          <a:effectLst/>
                        </a:rPr>
                        <a:t>Subgerencia de Turismo</a:t>
                      </a:r>
                      <a:endParaRPr lang="es-PE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App La Libertad - Viajes y Turismo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198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>
                          <a:effectLst/>
                        </a:rPr>
                        <a:t>Gerencia Regional de Producción</a:t>
                      </a:r>
                      <a:endParaRPr lang="es-PE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Plataforma virtual de servicios para la Micro Pequeña y Mediana Empresa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812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>
                          <a:effectLst/>
                        </a:rPr>
                        <a:t>Gerencia Regional de Educación</a:t>
                      </a:r>
                      <a:endParaRPr lang="es-PE" sz="8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850" dirty="0">
                          <a:effectLst/>
                        </a:rPr>
                        <a:t>Aplicativo Web para la toma de decisiones en Formación Profesional y Oportunidad Laboral regional.</a:t>
                      </a:r>
                      <a:endParaRPr lang="es-PE" sz="8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32" marR="5132" marT="5132" marB="5132"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3420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839416" y="1196752"/>
            <a:ext cx="10515599" cy="4320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tabLst>
                <a:tab pos="600075" algn="l"/>
              </a:tabLst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  <a:latin typeface="Andalus" panose="02020603050405020304" pitchFamily="18" charset="-78"/>
                <a:ea typeface="Arial"/>
                <a:cs typeface="Andalus" panose="02020603050405020304" pitchFamily="18" charset="-78"/>
              </a:rPr>
              <a:t>Criterios de Priorización de Iniciativas de Gobierno Abierto </a:t>
            </a:r>
            <a:endParaRPr sz="4400" b="0" i="0" u="none" strike="noStrike" cap="none" dirty="0">
              <a:solidFill>
                <a:schemeClr val="dk1"/>
              </a:solidFill>
              <a:latin typeface="Andalus" panose="02020603050405020304" pitchFamily="18" charset="-78"/>
              <a:cs typeface="Andalus" panose="02020603050405020304" pitchFamily="18" charset="-78"/>
              <a:sym typeface="Open Sans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497202"/>
              </p:ext>
            </p:extLst>
          </p:nvPr>
        </p:nvGraphicFramePr>
        <p:xfrm>
          <a:off x="839416" y="2060848"/>
          <a:ext cx="5495925" cy="338359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28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9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100" dirty="0">
                          <a:effectLst/>
                        </a:rPr>
                        <a:t> 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200" dirty="0">
                          <a:effectLst/>
                        </a:rPr>
                        <a:t>De IMPACTO (Ci)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200">
                          <a:effectLst/>
                        </a:rPr>
                        <a:t> De DIFICULTAD (Cd)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0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200" dirty="0">
                          <a:effectLst/>
                        </a:rPr>
                        <a:t>Criterio 1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635" indent="-381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Ci1: aporta al crecimiento económico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635" indent="-381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Cd1: Se presenta dificultad para gestionar, extraer la información de su fuente (archivo, sistema)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953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200" dirty="0">
                          <a:effectLst/>
                        </a:rPr>
                        <a:t>Criterio 2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635" indent="-381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Ci2: permite crear valor social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635" indent="-381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Cd2: Se presenta dificultad técnica u operativa para publicar o gestionar la información en formatos abiertos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0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200">
                          <a:effectLst/>
                        </a:rPr>
                        <a:t>Criterio 3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635" indent="-381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Ci3: incrementa la transparencia y rendición de cuentas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81635" indent="-3816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Cd3:  No se dan las condiciones mínimas con la información para cumplir con los principios de datos abiertos (en general su calidad)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816322"/>
              </p:ext>
            </p:extLst>
          </p:nvPr>
        </p:nvGraphicFramePr>
        <p:xfrm>
          <a:off x="6600056" y="1772816"/>
          <a:ext cx="5256583" cy="14611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35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2672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IMPACTO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DIFICULTAD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7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Condición presentada  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Puntaje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 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Condición presentada  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100">
                          <a:effectLst/>
                        </a:rPr>
                        <a:t>Puntaje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73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Alto impacto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3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 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Mucha dificultad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3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Mediano impacto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2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 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Mediana dificultad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2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Bajo impacto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1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>
                          <a:effectLst/>
                        </a:rPr>
                        <a:t> </a:t>
                      </a:r>
                      <a:endParaRPr lang="es-PE" sz="11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Poca dificultad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1</a:t>
                      </a:r>
                      <a:endParaRPr lang="es-PE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5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3501008"/>
            <a:ext cx="5052814" cy="3170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0605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6" y="3164900"/>
            <a:ext cx="11616744" cy="3488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3" r="16337" b="15858"/>
          <a:stretch/>
        </p:blipFill>
        <p:spPr>
          <a:xfrm>
            <a:off x="115910" y="332656"/>
            <a:ext cx="4224269" cy="2672761"/>
          </a:xfrm>
          <a:prstGeom prst="rect">
            <a:avLst/>
          </a:prstGeom>
        </p:spPr>
      </p:pic>
      <p:pic>
        <p:nvPicPr>
          <p:cNvPr id="7" name="Imagen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8639" r="46" b="31643"/>
          <a:stretch/>
        </p:blipFill>
        <p:spPr>
          <a:xfrm>
            <a:off x="7175678" y="332656"/>
            <a:ext cx="4881218" cy="2672761"/>
          </a:xfrm>
          <a:prstGeom prst="rect">
            <a:avLst/>
          </a:prstGeom>
        </p:spPr>
      </p:pic>
      <p:pic>
        <p:nvPicPr>
          <p:cNvPr id="8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97" y="332657"/>
            <a:ext cx="4154233" cy="267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282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1578</Words>
  <Application>Microsoft Office PowerPoint</Application>
  <PresentationFormat>Personalizado</PresentationFormat>
  <Paragraphs>668</Paragraphs>
  <Slides>13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1" baseType="lpstr">
      <vt:lpstr>Arial</vt:lpstr>
      <vt:lpstr>Wingdings</vt:lpstr>
      <vt:lpstr>Open Sans</vt:lpstr>
      <vt:lpstr>Calibri</vt:lpstr>
      <vt:lpstr>Arial Narrow</vt:lpstr>
      <vt:lpstr>Times New Roman</vt:lpstr>
      <vt:lpstr>Andalus</vt:lpstr>
      <vt:lpstr>Tema de Office</vt:lpstr>
      <vt:lpstr>Presentación de PowerPoint</vt:lpstr>
      <vt:lpstr>Presentación de PowerPoint</vt:lpstr>
      <vt:lpstr>Cronograma del Piloto de OGP ¿En que estamos como GRLL?</vt:lpstr>
      <vt:lpstr>Proceso para la Selección y Priorización de Actividades a ser consideradas dentro del Piloto de Gobierno Abierto del Gobierno Regional de La Libertad</vt:lpstr>
      <vt:lpstr>Proceso para la Selección y Priorización de Actividades a ser consideradas dentro del Piloto de Gobierno Abierto del Gobierno Regional de La Libertad</vt:lpstr>
      <vt:lpstr>Ejemplo de Compromisos de GA </vt:lpstr>
      <vt:lpstr>Iniciativas de Gobierno Abierto  Pre Priorizadas </vt:lpstr>
      <vt:lpstr>Criterios de Priorización de Iniciativas de Gobierno Abierto </vt:lpstr>
      <vt:lpstr>Presentación de PowerPoint</vt:lpstr>
      <vt:lpstr>Reuniones de los Comités de Supervisión y Técnico del Piloto de Gobierno Abierto </vt:lpstr>
      <vt:lpstr>Talleres de Presentación y Revisión de Iniciativas de Gobierno Abierto </vt:lpstr>
      <vt:lpstr>Taller de Priorización de Compromisos e Iniciativas de Gobierno Abierto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Aitor_y_Eitan</dc:creator>
  <cp:lastModifiedBy>Victor Lizarzaburu</cp:lastModifiedBy>
  <cp:revision>92</cp:revision>
  <cp:lastPrinted>2016-11-07T20:33:06Z</cp:lastPrinted>
  <dcterms:modified xsi:type="dcterms:W3CDTF">2017-07-25T19:44:47Z</dcterms:modified>
</cp:coreProperties>
</file>